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E31AB-008F-4B49-9166-B41636F6BB2B}" v="16" dt="2023-09-13T21:38:19.924"/>
    <p1510:client id="{221FA2BE-086E-6D50-B720-35C94BF46CBE}" v="556" dt="2023-09-18T20:20:02.653"/>
    <p1510:client id="{76CDE9E4-AD5B-EED8-B313-F3FAFFCE61B1}" v="210" dt="2023-09-13T23:06:11.206"/>
    <p1510:client id="{94080E26-5D92-0C4E-6B33-C1DD6322685D}" v="3" dt="2023-09-18T19:37:08.534"/>
    <p1510:client id="{B9D1A994-47AF-2105-FFA3-6A5CC0348A0A}" v="18" dt="2023-09-13T21:42:37.612"/>
    <p1510:client id="{C4400926-6FAF-F24E-A0E5-BF50832F4051}" v="2" dt="2023-09-13T22:07:12.173"/>
    <p1510:client id="{CEA8ED63-7773-9766-8BE3-658149F33086}" v="10" dt="2023-09-18T20:12:27.472"/>
    <p1510:client id="{D934532A-8A8F-2BB2-D54D-7832BCB586D5}" v="146" dt="2023-09-13T22:56:18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uz, Joren" userId="S::jcruz9@albany.edu::8dd4e0b1-2d59-4e63-8550-1cb70c1fa118" providerId="AD" clId="Web-{D934532A-8A8F-2BB2-D54D-7832BCB586D5}"/>
    <pc:docChg chg="addSld modSld">
      <pc:chgData name="Cruz, Joren" userId="S::jcruz9@albany.edu::8dd4e0b1-2d59-4e63-8550-1cb70c1fa118" providerId="AD" clId="Web-{D934532A-8A8F-2BB2-D54D-7832BCB586D5}" dt="2023-09-13T22:56:18.632" v="144" actId="20577"/>
      <pc:docMkLst>
        <pc:docMk/>
      </pc:docMkLst>
      <pc:sldChg chg="new">
        <pc:chgData name="Cruz, Joren" userId="S::jcruz9@albany.edu::8dd4e0b1-2d59-4e63-8550-1cb70c1fa118" providerId="AD" clId="Web-{D934532A-8A8F-2BB2-D54D-7832BCB586D5}" dt="2023-09-13T21:37:58.998" v="0"/>
        <pc:sldMkLst>
          <pc:docMk/>
          <pc:sldMk cId="381688817" sldId="257"/>
        </pc:sldMkLst>
      </pc:sldChg>
      <pc:sldChg chg="modSp">
        <pc:chgData name="Cruz, Joren" userId="S::jcruz9@albany.edu::8dd4e0b1-2d59-4e63-8550-1cb70c1fa118" providerId="AD" clId="Web-{D934532A-8A8F-2BB2-D54D-7832BCB586D5}" dt="2023-09-13T22:39:03.764" v="39" actId="20577"/>
        <pc:sldMkLst>
          <pc:docMk/>
          <pc:sldMk cId="3069540616" sldId="258"/>
        </pc:sldMkLst>
        <pc:spChg chg="mod">
          <ac:chgData name="Cruz, Joren" userId="S::jcruz9@albany.edu::8dd4e0b1-2d59-4e63-8550-1cb70c1fa118" providerId="AD" clId="Web-{D934532A-8A8F-2BB2-D54D-7832BCB586D5}" dt="2023-09-13T22:39:03.764" v="39" actId="20577"/>
          <ac:spMkLst>
            <pc:docMk/>
            <pc:sldMk cId="3069540616" sldId="258"/>
            <ac:spMk id="3" creationId="{0704D30D-DB24-0FE7-9DF6-65ECEA7067AD}"/>
          </ac:spMkLst>
        </pc:spChg>
      </pc:sldChg>
      <pc:sldChg chg="new">
        <pc:chgData name="Cruz, Joren" userId="S::jcruz9@albany.edu::8dd4e0b1-2d59-4e63-8550-1cb70c1fa118" providerId="AD" clId="Web-{D934532A-8A8F-2BB2-D54D-7832BCB586D5}" dt="2023-09-13T21:42:41.857" v="1"/>
        <pc:sldMkLst>
          <pc:docMk/>
          <pc:sldMk cId="2670776204" sldId="259"/>
        </pc:sldMkLst>
      </pc:sldChg>
      <pc:sldChg chg="modSp new">
        <pc:chgData name="Cruz, Joren" userId="S::jcruz9@albany.edu::8dd4e0b1-2d59-4e63-8550-1cb70c1fa118" providerId="AD" clId="Web-{D934532A-8A8F-2BB2-D54D-7832BCB586D5}" dt="2023-09-13T22:35:25.865" v="37" actId="20577"/>
        <pc:sldMkLst>
          <pc:docMk/>
          <pc:sldMk cId="2172583089" sldId="260"/>
        </pc:sldMkLst>
        <pc:spChg chg="mod">
          <ac:chgData name="Cruz, Joren" userId="S::jcruz9@albany.edu::8dd4e0b1-2d59-4e63-8550-1cb70c1fa118" providerId="AD" clId="Web-{D934532A-8A8F-2BB2-D54D-7832BCB586D5}" dt="2023-09-13T22:35:25.865" v="37" actId="20577"/>
          <ac:spMkLst>
            <pc:docMk/>
            <pc:sldMk cId="2172583089" sldId="260"/>
            <ac:spMk id="3" creationId="{DD9D62D3-A005-4EC3-6F19-1DA4850FE98C}"/>
          </ac:spMkLst>
        </pc:spChg>
      </pc:sldChg>
      <pc:sldChg chg="modSp">
        <pc:chgData name="Cruz, Joren" userId="S::jcruz9@albany.edu::8dd4e0b1-2d59-4e63-8550-1cb70c1fa118" providerId="AD" clId="Web-{D934532A-8A8F-2BB2-D54D-7832BCB586D5}" dt="2023-09-13T22:56:18.632" v="144" actId="20577"/>
        <pc:sldMkLst>
          <pc:docMk/>
          <pc:sldMk cId="1276076675" sldId="261"/>
        </pc:sldMkLst>
        <pc:spChg chg="mod">
          <ac:chgData name="Cruz, Joren" userId="S::jcruz9@albany.edu::8dd4e0b1-2d59-4e63-8550-1cb70c1fa118" providerId="AD" clId="Web-{D934532A-8A8F-2BB2-D54D-7832BCB586D5}" dt="2023-09-13T22:56:18.632" v="144" actId="20577"/>
          <ac:spMkLst>
            <pc:docMk/>
            <pc:sldMk cId="1276076675" sldId="261"/>
            <ac:spMk id="3" creationId="{2505681E-EF75-0B6C-DCC9-B6E50CD1B12A}"/>
          </ac:spMkLst>
        </pc:spChg>
      </pc:sldChg>
    </pc:docChg>
  </pc:docChgLst>
  <pc:docChgLst>
    <pc:chgData name="Wang, Daniel" userId="S::dwang9@albany.edu::5edf3e96-72b6-4387-b74f-9ded3a0c41e7" providerId="AD" clId="Web-{221FA2BE-086E-6D50-B720-35C94BF46CBE}"/>
    <pc:docChg chg="addSld modSld sldOrd">
      <pc:chgData name="Wang, Daniel" userId="S::dwang9@albany.edu::5edf3e96-72b6-4387-b74f-9ded3a0c41e7" providerId="AD" clId="Web-{221FA2BE-086E-6D50-B720-35C94BF46CBE}" dt="2023-09-18T20:19:59.950" v="572" actId="20577"/>
      <pc:docMkLst>
        <pc:docMk/>
      </pc:docMkLst>
      <pc:sldChg chg="modSp">
        <pc:chgData name="Wang, Daniel" userId="S::dwang9@albany.edu::5edf3e96-72b6-4387-b74f-9ded3a0c41e7" providerId="AD" clId="Web-{221FA2BE-086E-6D50-B720-35C94BF46CBE}" dt="2023-09-13T22:42:04.972" v="260" actId="20577"/>
        <pc:sldMkLst>
          <pc:docMk/>
          <pc:sldMk cId="3069540616" sldId="258"/>
        </pc:sldMkLst>
        <pc:spChg chg="mod">
          <ac:chgData name="Wang, Daniel" userId="S::dwang9@albany.edu::5edf3e96-72b6-4387-b74f-9ded3a0c41e7" providerId="AD" clId="Web-{221FA2BE-086E-6D50-B720-35C94BF46CBE}" dt="2023-09-13T22:42:04.972" v="260" actId="20577"/>
          <ac:spMkLst>
            <pc:docMk/>
            <pc:sldMk cId="3069540616" sldId="258"/>
            <ac:spMk id="3" creationId="{0704D30D-DB24-0FE7-9DF6-65ECEA7067AD}"/>
          </ac:spMkLst>
        </pc:spChg>
      </pc:sldChg>
      <pc:sldChg chg="addSp delSp modSp mod setBg">
        <pc:chgData name="Wang, Daniel" userId="S::dwang9@albany.edu::5edf3e96-72b6-4387-b74f-9ded3a0c41e7" providerId="AD" clId="Web-{221FA2BE-086E-6D50-B720-35C94BF46CBE}" dt="2023-09-18T20:19:53.966" v="568" actId="20577"/>
        <pc:sldMkLst>
          <pc:docMk/>
          <pc:sldMk cId="2670776204" sldId="259"/>
        </pc:sldMkLst>
        <pc:spChg chg="mod ord">
          <ac:chgData name="Wang, Daniel" userId="S::dwang9@albany.edu::5edf3e96-72b6-4387-b74f-9ded3a0c41e7" providerId="AD" clId="Web-{221FA2BE-086E-6D50-B720-35C94BF46CBE}" dt="2023-09-18T20:19:53.966" v="568" actId="20577"/>
          <ac:spMkLst>
            <pc:docMk/>
            <pc:sldMk cId="2670776204" sldId="259"/>
            <ac:spMk id="2" creationId="{94937D9A-8830-D5D4-4FCF-776C0E952B56}"/>
          </ac:spMkLst>
        </pc:spChg>
        <pc:spChg chg="del">
          <ac:chgData name="Wang, Daniel" userId="S::dwang9@albany.edu::5edf3e96-72b6-4387-b74f-9ded3a0c41e7" providerId="AD" clId="Web-{221FA2BE-086E-6D50-B720-35C94BF46CBE}" dt="2023-09-13T22:30:05.363" v="77"/>
          <ac:spMkLst>
            <pc:docMk/>
            <pc:sldMk cId="2670776204" sldId="259"/>
            <ac:spMk id="3" creationId="{2E12EB46-ED51-B5CD-0F77-3E107FD9EDD4}"/>
          </ac:spMkLst>
        </pc:spChg>
        <pc:spChg chg="add del">
          <ac:chgData name="Wang, Daniel" userId="S::dwang9@albany.edu::5edf3e96-72b6-4387-b74f-9ded3a0c41e7" providerId="AD" clId="Web-{221FA2BE-086E-6D50-B720-35C94BF46CBE}" dt="2023-09-13T22:31:30.384" v="104"/>
          <ac:spMkLst>
            <pc:docMk/>
            <pc:sldMk cId="2670776204" sldId="259"/>
            <ac:spMk id="6" creationId="{7C432AFE-B3D2-4BFF-BF8F-96C27AFF1AC7}"/>
          </ac:spMkLst>
        </pc:spChg>
        <pc:spChg chg="add del">
          <ac:chgData name="Wang, Daniel" userId="S::dwang9@albany.edu::5edf3e96-72b6-4387-b74f-9ded3a0c41e7" providerId="AD" clId="Web-{221FA2BE-086E-6D50-B720-35C94BF46CBE}" dt="2023-09-13T22:31:30.384" v="104"/>
          <ac:spMkLst>
            <pc:docMk/>
            <pc:sldMk cId="2670776204" sldId="259"/>
            <ac:spMk id="7" creationId="{AF2F604E-43BE-4DC3-B983-E071523364F8}"/>
          </ac:spMkLst>
        </pc:spChg>
        <pc:spChg chg="add del">
          <ac:chgData name="Wang, Daniel" userId="S::dwang9@albany.edu::5edf3e96-72b6-4387-b74f-9ded3a0c41e7" providerId="AD" clId="Web-{221FA2BE-086E-6D50-B720-35C94BF46CBE}" dt="2023-09-13T22:30:23.880" v="83"/>
          <ac:spMkLst>
            <pc:docMk/>
            <pc:sldMk cId="2670776204" sldId="259"/>
            <ac:spMk id="8" creationId="{18E77A85-6D84-E312-B231-4F0D75C229B9}"/>
          </ac:spMkLst>
        </pc:spChg>
        <pc:spChg chg="add del">
          <ac:chgData name="Wang, Daniel" userId="S::dwang9@albany.edu::5edf3e96-72b6-4387-b74f-9ded3a0c41e7" providerId="AD" clId="Web-{221FA2BE-086E-6D50-B720-35C94BF46CBE}" dt="2023-09-13T22:30:12.363" v="79"/>
          <ac:spMkLst>
            <pc:docMk/>
            <pc:sldMk cId="2670776204" sldId="259"/>
            <ac:spMk id="9" creationId="{37C89E4B-3C9F-44B9-8B86-D9E3D112D8EC}"/>
          </ac:spMkLst>
        </pc:spChg>
        <pc:spChg chg="add del">
          <ac:chgData name="Wang, Daniel" userId="S::dwang9@albany.edu::5edf3e96-72b6-4387-b74f-9ded3a0c41e7" providerId="AD" clId="Web-{221FA2BE-086E-6D50-B720-35C94BF46CBE}" dt="2023-09-13T22:31:30.384" v="104"/>
          <ac:spMkLst>
            <pc:docMk/>
            <pc:sldMk cId="2670776204" sldId="259"/>
            <ac:spMk id="10" creationId="{08C9B587-E65E-4B52-B37C-ABEBB6E87928}"/>
          </ac:spMkLst>
        </pc:spChg>
        <pc:spChg chg="add del">
          <ac:chgData name="Wang, Daniel" userId="S::dwang9@albany.edu::5edf3e96-72b6-4387-b74f-9ded3a0c41e7" providerId="AD" clId="Web-{221FA2BE-086E-6D50-B720-35C94BF46CBE}" dt="2023-09-13T22:31:30.384" v="104"/>
          <ac:spMkLst>
            <pc:docMk/>
            <pc:sldMk cId="2670776204" sldId="259"/>
            <ac:spMk id="12" creationId="{C1BBCFA6-BD6D-0EA0-8C75-3C06AE51496E}"/>
          </ac:spMkLst>
        </pc:spChg>
        <pc:spChg chg="add del">
          <ac:chgData name="Wang, Daniel" userId="S::dwang9@albany.edu::5edf3e96-72b6-4387-b74f-9ded3a0c41e7" providerId="AD" clId="Web-{221FA2BE-086E-6D50-B720-35C94BF46CBE}" dt="2023-09-13T22:31:39.056" v="106"/>
          <ac:spMkLst>
            <pc:docMk/>
            <pc:sldMk cId="2670776204" sldId="259"/>
            <ac:spMk id="14" creationId="{77319672-6DFD-448C-AE11-69C06509B8C9}"/>
          </ac:spMkLst>
        </pc:spChg>
        <pc:spChg chg="add del">
          <ac:chgData name="Wang, Daniel" userId="S::dwang9@albany.edu::5edf3e96-72b6-4387-b74f-9ded3a0c41e7" providerId="AD" clId="Web-{221FA2BE-086E-6D50-B720-35C94BF46CBE}" dt="2023-09-13T22:30:13.942" v="81"/>
          <ac:spMkLst>
            <pc:docMk/>
            <pc:sldMk cId="2670776204" sldId="259"/>
            <ac:spMk id="15" creationId="{7B1AB9FE-36F5-4FD1-9850-DB5C5AD4828F}"/>
          </ac:spMkLst>
        </pc:spChg>
        <pc:spChg chg="add del">
          <ac:chgData name="Wang, Daniel" userId="S::dwang9@albany.edu::5edf3e96-72b6-4387-b74f-9ded3a0c41e7" providerId="AD" clId="Web-{221FA2BE-086E-6D50-B720-35C94BF46CBE}" dt="2023-09-13T22:30:13.942" v="81"/>
          <ac:spMkLst>
            <pc:docMk/>
            <pc:sldMk cId="2670776204" sldId="259"/>
            <ac:spMk id="16" creationId="{F489C2E0-4895-4B72-85EA-7EE9FAFFDC7E}"/>
          </ac:spMkLst>
        </pc:spChg>
        <pc:spChg chg="add del">
          <ac:chgData name="Wang, Daniel" userId="S::dwang9@albany.edu::5edf3e96-72b6-4387-b74f-9ded3a0c41e7" providerId="AD" clId="Web-{221FA2BE-086E-6D50-B720-35C94BF46CBE}" dt="2023-09-13T22:30:23.880" v="83"/>
          <ac:spMkLst>
            <pc:docMk/>
            <pc:sldMk cId="2670776204" sldId="259"/>
            <ac:spMk id="17" creationId="{7A5F0580-5EE9-419F-96EE-B6529EF6E7D0}"/>
          </ac:spMkLst>
        </pc:spChg>
        <pc:spChg chg="add del">
          <ac:chgData name="Wang, Daniel" userId="S::dwang9@albany.edu::5edf3e96-72b6-4387-b74f-9ded3a0c41e7" providerId="AD" clId="Web-{221FA2BE-086E-6D50-B720-35C94BF46CBE}" dt="2023-09-13T22:30:23.880" v="83"/>
          <ac:spMkLst>
            <pc:docMk/>
            <pc:sldMk cId="2670776204" sldId="259"/>
            <ac:spMk id="18" creationId="{9AA72BD9-2C5A-4EDC-931F-5AA08EACA0F3}"/>
          </ac:spMkLst>
        </pc:spChg>
        <pc:spChg chg="add del">
          <ac:chgData name="Wang, Daniel" userId="S::dwang9@albany.edu::5edf3e96-72b6-4387-b74f-9ded3a0c41e7" providerId="AD" clId="Web-{221FA2BE-086E-6D50-B720-35C94BF46CBE}" dt="2023-09-13T22:30:23.880" v="83"/>
          <ac:spMkLst>
            <pc:docMk/>
            <pc:sldMk cId="2670776204" sldId="259"/>
            <ac:spMk id="19" creationId="{DD3981AC-7B61-4947-BCF3-F7AA7FA385B9}"/>
          </ac:spMkLst>
        </pc:spChg>
        <pc:spChg chg="add del">
          <ac:chgData name="Wang, Daniel" userId="S::dwang9@albany.edu::5edf3e96-72b6-4387-b74f-9ded3a0c41e7" providerId="AD" clId="Web-{221FA2BE-086E-6D50-B720-35C94BF46CBE}" dt="2023-09-13T22:30:23.880" v="83"/>
          <ac:spMkLst>
            <pc:docMk/>
            <pc:sldMk cId="2670776204" sldId="259"/>
            <ac:spMk id="20" creationId="{55D4142C-5077-457F-A6AD-3FECFDB39685}"/>
          </ac:spMkLst>
        </pc:spChg>
        <pc:spChg chg="add del">
          <ac:chgData name="Wang, Daniel" userId="S::dwang9@albany.edu::5edf3e96-72b6-4387-b74f-9ded3a0c41e7" providerId="AD" clId="Web-{221FA2BE-086E-6D50-B720-35C94BF46CBE}" dt="2023-09-13T22:31:39.056" v="106"/>
          <ac:spMkLst>
            <pc:docMk/>
            <pc:sldMk cId="2670776204" sldId="259"/>
            <ac:spMk id="21" creationId="{80FCD887-31EB-4CE5-8424-3208B14E2F5C}"/>
          </ac:spMkLst>
        </pc:spChg>
        <pc:spChg chg="add del">
          <ac:chgData name="Wang, Daniel" userId="S::dwang9@albany.edu::5edf3e96-72b6-4387-b74f-9ded3a0c41e7" providerId="AD" clId="Web-{221FA2BE-086E-6D50-B720-35C94BF46CBE}" dt="2023-09-13T22:30:25.833" v="85"/>
          <ac:spMkLst>
            <pc:docMk/>
            <pc:sldMk cId="2670776204" sldId="259"/>
            <ac:spMk id="22" creationId="{37C89E4B-3C9F-44B9-8B86-D9E3D112D8EC}"/>
          </ac:spMkLst>
        </pc:spChg>
        <pc:spChg chg="add del">
          <ac:chgData name="Wang, Daniel" userId="S::dwang9@albany.edu::5edf3e96-72b6-4387-b74f-9ded3a0c41e7" providerId="AD" clId="Web-{221FA2BE-086E-6D50-B720-35C94BF46CBE}" dt="2023-09-13T22:30:28.942" v="87"/>
          <ac:spMkLst>
            <pc:docMk/>
            <pc:sldMk cId="2670776204" sldId="259"/>
            <ac:spMk id="26" creationId="{7B1AB9FE-36F5-4FD1-9850-DB5C5AD4828F}"/>
          </ac:spMkLst>
        </pc:spChg>
        <pc:spChg chg="add del">
          <ac:chgData name="Wang, Daniel" userId="S::dwang9@albany.edu::5edf3e96-72b6-4387-b74f-9ded3a0c41e7" providerId="AD" clId="Web-{221FA2BE-086E-6D50-B720-35C94BF46CBE}" dt="2023-09-13T22:30:28.942" v="87"/>
          <ac:spMkLst>
            <pc:docMk/>
            <pc:sldMk cId="2670776204" sldId="259"/>
            <ac:spMk id="27" creationId="{F489C2E0-4895-4B72-85EA-7EE9FAFFDC7E}"/>
          </ac:spMkLst>
        </pc:spChg>
        <pc:spChg chg="add del">
          <ac:chgData name="Wang, Daniel" userId="S::dwang9@albany.edu::5edf3e96-72b6-4387-b74f-9ded3a0c41e7" providerId="AD" clId="Web-{221FA2BE-086E-6D50-B720-35C94BF46CBE}" dt="2023-09-13T22:30:36.834" v="89"/>
          <ac:spMkLst>
            <pc:docMk/>
            <pc:sldMk cId="2670776204" sldId="259"/>
            <ac:spMk id="29" creationId="{37C89E4B-3C9F-44B9-8B86-D9E3D112D8EC}"/>
          </ac:spMkLst>
        </pc:spChg>
        <pc:spChg chg="add del">
          <ac:chgData name="Wang, Daniel" userId="S::dwang9@albany.edu::5edf3e96-72b6-4387-b74f-9ded3a0c41e7" providerId="AD" clId="Web-{221FA2BE-086E-6D50-B720-35C94BF46CBE}" dt="2023-09-13T22:30:39.084" v="91"/>
          <ac:spMkLst>
            <pc:docMk/>
            <pc:sldMk cId="2670776204" sldId="259"/>
            <ac:spMk id="33" creationId="{9AA72BD9-2C5A-4EDC-931F-5AA08EACA0F3}"/>
          </ac:spMkLst>
        </pc:spChg>
        <pc:spChg chg="add del">
          <ac:chgData name="Wang, Daniel" userId="S::dwang9@albany.edu::5edf3e96-72b6-4387-b74f-9ded3a0c41e7" providerId="AD" clId="Web-{221FA2BE-086E-6D50-B720-35C94BF46CBE}" dt="2023-09-13T22:30:39.084" v="91"/>
          <ac:spMkLst>
            <pc:docMk/>
            <pc:sldMk cId="2670776204" sldId="259"/>
            <ac:spMk id="34" creationId="{DD3981AC-7B61-4947-BCF3-F7AA7FA385B9}"/>
          </ac:spMkLst>
        </pc:spChg>
        <pc:spChg chg="add del">
          <ac:chgData name="Wang, Daniel" userId="S::dwang9@albany.edu::5edf3e96-72b6-4387-b74f-9ded3a0c41e7" providerId="AD" clId="Web-{221FA2BE-086E-6D50-B720-35C94BF46CBE}" dt="2023-09-13T22:30:39.084" v="91"/>
          <ac:spMkLst>
            <pc:docMk/>
            <pc:sldMk cId="2670776204" sldId="259"/>
            <ac:spMk id="35" creationId="{55D4142C-5077-457F-A6AD-3FECFDB39685}"/>
          </ac:spMkLst>
        </pc:spChg>
        <pc:spChg chg="add del">
          <ac:chgData name="Wang, Daniel" userId="S::dwang9@albany.edu::5edf3e96-72b6-4387-b74f-9ded3a0c41e7" providerId="AD" clId="Web-{221FA2BE-086E-6D50-B720-35C94BF46CBE}" dt="2023-09-13T22:30:39.084" v="91"/>
          <ac:spMkLst>
            <pc:docMk/>
            <pc:sldMk cId="2670776204" sldId="259"/>
            <ac:spMk id="36" creationId="{7A5F0580-5EE9-419F-96EE-B6529EF6E7D0}"/>
          </ac:spMkLst>
        </pc:spChg>
        <pc:spChg chg="add del">
          <ac:chgData name="Wang, Daniel" userId="S::dwang9@albany.edu::5edf3e96-72b6-4387-b74f-9ded3a0c41e7" providerId="AD" clId="Web-{221FA2BE-086E-6D50-B720-35C94BF46CBE}" dt="2023-09-13T22:30:39.084" v="91"/>
          <ac:spMkLst>
            <pc:docMk/>
            <pc:sldMk cId="2670776204" sldId="259"/>
            <ac:spMk id="37" creationId="{18E77A85-6D84-E312-B231-4F0D75C229B9}"/>
          </ac:spMkLst>
        </pc:spChg>
        <pc:spChg chg="add del">
          <ac:chgData name="Wang, Daniel" userId="S::dwang9@albany.edu::5edf3e96-72b6-4387-b74f-9ded3a0c41e7" providerId="AD" clId="Web-{221FA2BE-086E-6D50-B720-35C94BF46CBE}" dt="2023-09-13T22:30:58.757" v="98"/>
          <ac:spMkLst>
            <pc:docMk/>
            <pc:sldMk cId="2670776204" sldId="259"/>
            <ac:spMk id="39" creationId="{37C89E4B-3C9F-44B9-8B86-D9E3D112D8EC}"/>
          </ac:spMkLst>
        </pc:spChg>
        <pc:spChg chg="add del">
          <ac:chgData name="Wang, Daniel" userId="S::dwang9@albany.edu::5edf3e96-72b6-4387-b74f-9ded3a0c41e7" providerId="AD" clId="Web-{221FA2BE-086E-6D50-B720-35C94BF46CBE}" dt="2023-09-13T22:31:09.336" v="99"/>
          <ac:spMkLst>
            <pc:docMk/>
            <pc:sldMk cId="2670776204" sldId="259"/>
            <ac:spMk id="45" creationId="{16AFCA80-F61E-9B9A-887C-D2995194DF88}"/>
          </ac:spMkLst>
        </pc:spChg>
        <pc:spChg chg="add del">
          <ac:chgData name="Wang, Daniel" userId="S::dwang9@albany.edu::5edf3e96-72b6-4387-b74f-9ded3a0c41e7" providerId="AD" clId="Web-{221FA2BE-086E-6D50-B720-35C94BF46CBE}" dt="2023-09-13T22:30:57.241" v="95"/>
          <ac:spMkLst>
            <pc:docMk/>
            <pc:sldMk cId="2670776204" sldId="259"/>
            <ac:spMk id="46" creationId="{37C89E4B-3C9F-44B9-8B86-D9E3D112D8EC}"/>
          </ac:spMkLst>
        </pc:spChg>
        <pc:spChg chg="add del">
          <ac:chgData name="Wang, Daniel" userId="S::dwang9@albany.edu::5edf3e96-72b6-4387-b74f-9ded3a0c41e7" providerId="AD" clId="Web-{221FA2BE-086E-6D50-B720-35C94BF46CBE}" dt="2023-09-13T22:30:58.741" v="97"/>
          <ac:spMkLst>
            <pc:docMk/>
            <pc:sldMk cId="2670776204" sldId="259"/>
            <ac:spMk id="52" creationId="{37C89E4B-3C9F-44B9-8B86-D9E3D112D8EC}"/>
          </ac:spMkLst>
        </pc:spChg>
        <pc:spChg chg="add del">
          <ac:chgData name="Wang, Daniel" userId="S::dwang9@albany.edu::5edf3e96-72b6-4387-b74f-9ded3a0c41e7" providerId="AD" clId="Web-{221FA2BE-086E-6D50-B720-35C94BF46CBE}" dt="2023-09-13T22:31:09.336" v="99"/>
          <ac:spMkLst>
            <pc:docMk/>
            <pc:sldMk cId="2670776204" sldId="259"/>
            <ac:spMk id="56" creationId="{04812C46-200A-4DEB-A05E-3ED6C68C2387}"/>
          </ac:spMkLst>
        </pc:spChg>
        <pc:spChg chg="add del">
          <ac:chgData name="Wang, Daniel" userId="S::dwang9@albany.edu::5edf3e96-72b6-4387-b74f-9ded3a0c41e7" providerId="AD" clId="Web-{221FA2BE-086E-6D50-B720-35C94BF46CBE}" dt="2023-09-13T22:31:09.336" v="99"/>
          <ac:spMkLst>
            <pc:docMk/>
            <pc:sldMk cId="2670776204" sldId="259"/>
            <ac:spMk id="57" creationId="{D1EA859B-E555-4109-94F3-6700E046E008}"/>
          </ac:spMkLst>
        </pc:spChg>
        <pc:picChg chg="add mod ord">
          <ac:chgData name="Wang, Daniel" userId="S::dwang9@albany.edu::5edf3e96-72b6-4387-b74f-9ded3a0c41e7" providerId="AD" clId="Web-{221FA2BE-086E-6D50-B720-35C94BF46CBE}" dt="2023-09-13T22:31:39.056" v="107"/>
          <ac:picMkLst>
            <pc:docMk/>
            <pc:sldMk cId="2670776204" sldId="259"/>
            <ac:picMk id="4" creationId="{5BC840DA-DDBA-7797-1592-49FD78F21177}"/>
          </ac:picMkLst>
        </pc:picChg>
        <pc:cxnChg chg="add del">
          <ac:chgData name="Wang, Daniel" userId="S::dwang9@albany.edu::5edf3e96-72b6-4387-b74f-9ded3a0c41e7" providerId="AD" clId="Web-{221FA2BE-086E-6D50-B720-35C94BF46CBE}" dt="2023-09-13T22:30:12.363" v="79"/>
          <ac:cxnSpMkLst>
            <pc:docMk/>
            <pc:sldMk cId="2670776204" sldId="259"/>
            <ac:cxnSpMk id="11" creationId="{AA2EAA10-076F-46BD-8F0F-B9A2FB77A85C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12.363" v="79"/>
          <ac:cxnSpMkLst>
            <pc:docMk/>
            <pc:sldMk cId="2670776204" sldId="259"/>
            <ac:cxnSpMk id="13" creationId="{D891E407-403B-4764-86C9-33A56D3BCAA3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25.833" v="85"/>
          <ac:cxnSpMkLst>
            <pc:docMk/>
            <pc:sldMk cId="2670776204" sldId="259"/>
            <ac:cxnSpMk id="23" creationId="{AA2EAA10-076F-46BD-8F0F-B9A2FB77A85C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25.833" v="85"/>
          <ac:cxnSpMkLst>
            <pc:docMk/>
            <pc:sldMk cId="2670776204" sldId="259"/>
            <ac:cxnSpMk id="24" creationId="{D891E407-403B-4764-86C9-33A56D3BCAA3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36.834" v="89"/>
          <ac:cxnSpMkLst>
            <pc:docMk/>
            <pc:sldMk cId="2670776204" sldId="259"/>
            <ac:cxnSpMk id="30" creationId="{AA2EAA10-076F-46BD-8F0F-B9A2FB77A85C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36.834" v="89"/>
          <ac:cxnSpMkLst>
            <pc:docMk/>
            <pc:sldMk cId="2670776204" sldId="259"/>
            <ac:cxnSpMk id="31" creationId="{D891E407-403B-4764-86C9-33A56D3BCAA3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58.757" v="98"/>
          <ac:cxnSpMkLst>
            <pc:docMk/>
            <pc:sldMk cId="2670776204" sldId="259"/>
            <ac:cxnSpMk id="40" creationId="{AA2EAA10-076F-46BD-8F0F-B9A2FB77A85C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58.757" v="98"/>
          <ac:cxnSpMkLst>
            <pc:docMk/>
            <pc:sldMk cId="2670776204" sldId="259"/>
            <ac:cxnSpMk id="41" creationId="{D891E407-403B-4764-86C9-33A56D3BCAA3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57.241" v="95"/>
          <ac:cxnSpMkLst>
            <pc:docMk/>
            <pc:sldMk cId="2670776204" sldId="259"/>
            <ac:cxnSpMk id="48" creationId="{AA2EAA10-076F-46BD-8F0F-B9A2FB77A85C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57.241" v="95"/>
          <ac:cxnSpMkLst>
            <pc:docMk/>
            <pc:sldMk cId="2670776204" sldId="259"/>
            <ac:cxnSpMk id="50" creationId="{D891E407-403B-4764-86C9-33A56D3BCAA3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58.741" v="97"/>
          <ac:cxnSpMkLst>
            <pc:docMk/>
            <pc:sldMk cId="2670776204" sldId="259"/>
            <ac:cxnSpMk id="53" creationId="{AA2EAA10-076F-46BD-8F0F-B9A2FB77A85C}"/>
          </ac:cxnSpMkLst>
        </pc:cxnChg>
        <pc:cxnChg chg="add del">
          <ac:chgData name="Wang, Daniel" userId="S::dwang9@albany.edu::5edf3e96-72b6-4387-b74f-9ded3a0c41e7" providerId="AD" clId="Web-{221FA2BE-086E-6D50-B720-35C94BF46CBE}" dt="2023-09-13T22:30:58.741" v="97"/>
          <ac:cxnSpMkLst>
            <pc:docMk/>
            <pc:sldMk cId="2670776204" sldId="259"/>
            <ac:cxnSpMk id="54" creationId="{D891E407-403B-4764-86C9-33A56D3BCAA3}"/>
          </ac:cxnSpMkLst>
        </pc:cxnChg>
      </pc:sldChg>
      <pc:sldChg chg="modSp">
        <pc:chgData name="Wang, Daniel" userId="S::dwang9@albany.edu::5edf3e96-72b6-4387-b74f-9ded3a0c41e7" providerId="AD" clId="Web-{221FA2BE-086E-6D50-B720-35C94BF46CBE}" dt="2023-09-18T20:19:59.950" v="572" actId="20577"/>
        <pc:sldMkLst>
          <pc:docMk/>
          <pc:sldMk cId="2172583089" sldId="260"/>
        </pc:sldMkLst>
        <pc:spChg chg="mod">
          <ac:chgData name="Wang, Daniel" userId="S::dwang9@albany.edu::5edf3e96-72b6-4387-b74f-9ded3a0c41e7" providerId="AD" clId="Web-{221FA2BE-086E-6D50-B720-35C94BF46CBE}" dt="2023-09-18T20:19:59.950" v="572" actId="20577"/>
          <ac:spMkLst>
            <pc:docMk/>
            <pc:sldMk cId="2172583089" sldId="260"/>
            <ac:spMk id="2" creationId="{8DB190C2-C8A1-718C-55B9-EAEF0088B62E}"/>
          </ac:spMkLst>
        </pc:spChg>
        <pc:spChg chg="mod">
          <ac:chgData name="Wang, Daniel" userId="S::dwang9@albany.edu::5edf3e96-72b6-4387-b74f-9ded3a0c41e7" providerId="AD" clId="Web-{221FA2BE-086E-6D50-B720-35C94BF46CBE}" dt="2023-09-13T22:36:01.542" v="160" actId="20577"/>
          <ac:spMkLst>
            <pc:docMk/>
            <pc:sldMk cId="2172583089" sldId="260"/>
            <ac:spMk id="3" creationId="{DD9D62D3-A005-4EC3-6F19-1DA4850FE98C}"/>
          </ac:spMkLst>
        </pc:spChg>
      </pc:sldChg>
      <pc:sldChg chg="addSp delSp modSp new mod setBg">
        <pc:chgData name="Wang, Daniel" userId="S::dwang9@albany.edu::5edf3e96-72b6-4387-b74f-9ded3a0c41e7" providerId="AD" clId="Web-{221FA2BE-086E-6D50-B720-35C94BF46CBE}" dt="2023-09-18T20:14:36.487" v="507" actId="20577"/>
        <pc:sldMkLst>
          <pc:docMk/>
          <pc:sldMk cId="1276076675" sldId="261"/>
        </pc:sldMkLst>
        <pc:spChg chg="mod">
          <ac:chgData name="Wang, Daniel" userId="S::dwang9@albany.edu::5edf3e96-72b6-4387-b74f-9ded3a0c41e7" providerId="AD" clId="Web-{221FA2BE-086E-6D50-B720-35C94BF46CBE}" dt="2023-09-18T20:14:36.487" v="507" actId="20577"/>
          <ac:spMkLst>
            <pc:docMk/>
            <pc:sldMk cId="1276076675" sldId="261"/>
            <ac:spMk id="2" creationId="{766F6DE7-5698-47FE-BC7A-18BB7B908B6F}"/>
          </ac:spMkLst>
        </pc:spChg>
        <pc:spChg chg="del mod">
          <ac:chgData name="Wang, Daniel" userId="S::dwang9@albany.edu::5edf3e96-72b6-4387-b74f-9ded3a0c41e7" providerId="AD" clId="Web-{221FA2BE-086E-6D50-B720-35C94BF46CBE}" dt="2023-09-13T23:05:39.831" v="473"/>
          <ac:spMkLst>
            <pc:docMk/>
            <pc:sldMk cId="1276076675" sldId="261"/>
            <ac:spMk id="3" creationId="{2505681E-EF75-0B6C-DCC9-B6E50CD1B12A}"/>
          </ac:spMkLst>
        </pc:spChg>
        <pc:spChg chg="add del">
          <ac:chgData name="Wang, Daniel" userId="S::dwang9@albany.edu::5edf3e96-72b6-4387-b74f-9ded3a0c41e7" providerId="AD" clId="Web-{221FA2BE-086E-6D50-B720-35C94BF46CBE}" dt="2023-09-13T23:07:50.573" v="488"/>
          <ac:spMkLst>
            <pc:docMk/>
            <pc:sldMk cId="1276076675" sldId="261"/>
            <ac:spMk id="10" creationId="{D2B783EE-0239-4717-BBEA-8C9EAC61C824}"/>
          </ac:spMkLst>
        </pc:spChg>
        <pc:spChg chg="add del">
          <ac:chgData name="Wang, Daniel" userId="S::dwang9@albany.edu::5edf3e96-72b6-4387-b74f-9ded3a0c41e7" providerId="AD" clId="Web-{221FA2BE-086E-6D50-B720-35C94BF46CBE}" dt="2023-09-13T23:07:50.573" v="488"/>
          <ac:spMkLst>
            <pc:docMk/>
            <pc:sldMk cId="1276076675" sldId="261"/>
            <ac:spMk id="12" creationId="{A7B99495-F43F-4D80-A44F-2CB4764EB90B}"/>
          </ac:spMkLst>
        </pc:spChg>
        <pc:spChg chg="add del">
          <ac:chgData name="Wang, Daniel" userId="S::dwang9@albany.edu::5edf3e96-72b6-4387-b74f-9ded3a0c41e7" providerId="AD" clId="Web-{221FA2BE-086E-6D50-B720-35C94BF46CBE}" dt="2023-09-13T23:07:50.573" v="488"/>
          <ac:spMkLst>
            <pc:docMk/>
            <pc:sldMk cId="1276076675" sldId="261"/>
            <ac:spMk id="14" creationId="{70BEB1E7-2F88-40BC-B73D-42E5B6F80BFC}"/>
          </ac:spMkLst>
        </pc:spChg>
        <pc:spChg chg="add del">
          <ac:chgData name="Wang, Daniel" userId="S::dwang9@albany.edu::5edf3e96-72b6-4387-b74f-9ded3a0c41e7" providerId="AD" clId="Web-{221FA2BE-086E-6D50-B720-35C94BF46CBE}" dt="2023-09-13T23:07:39.838" v="484"/>
          <ac:spMkLst>
            <pc:docMk/>
            <pc:sldMk cId="1276076675" sldId="261"/>
            <ac:spMk id="21" creationId="{068E5CCC-C8B4-1C26-7EEC-22D3D6E680DA}"/>
          </ac:spMkLst>
        </pc:spChg>
        <pc:spChg chg="add del">
          <ac:chgData name="Wang, Daniel" userId="S::dwang9@albany.edu::5edf3e96-72b6-4387-b74f-9ded3a0c41e7" providerId="AD" clId="Web-{221FA2BE-086E-6D50-B720-35C94BF46CBE}" dt="2023-09-13T23:07:39.838" v="484"/>
          <ac:spMkLst>
            <pc:docMk/>
            <pc:sldMk cId="1276076675" sldId="261"/>
            <ac:spMk id="23" creationId="{5AA4F2E6-C9E1-359F-FAB8-8E34321074B0}"/>
          </ac:spMkLst>
        </pc:spChg>
        <pc:spChg chg="add del">
          <ac:chgData name="Wang, Daniel" userId="S::dwang9@albany.edu::5edf3e96-72b6-4387-b74f-9ded3a0c41e7" providerId="AD" clId="Web-{221FA2BE-086E-6D50-B720-35C94BF46CBE}" dt="2023-09-13T23:07:41.839" v="486"/>
          <ac:spMkLst>
            <pc:docMk/>
            <pc:sldMk cId="1276076675" sldId="261"/>
            <ac:spMk id="25" creationId="{068E5CCC-C8B4-1C26-7EEC-22D3D6E680DA}"/>
          </ac:spMkLst>
        </pc:spChg>
        <pc:spChg chg="add del">
          <ac:chgData name="Wang, Daniel" userId="S::dwang9@albany.edu::5edf3e96-72b6-4387-b74f-9ded3a0c41e7" providerId="AD" clId="Web-{221FA2BE-086E-6D50-B720-35C94BF46CBE}" dt="2023-09-13T23:07:41.839" v="486"/>
          <ac:spMkLst>
            <pc:docMk/>
            <pc:sldMk cId="1276076675" sldId="261"/>
            <ac:spMk id="26" creationId="{5AA4F2E6-C9E1-359F-FAB8-8E34321074B0}"/>
          </ac:spMkLst>
        </pc:spChg>
        <pc:spChg chg="add del">
          <ac:chgData name="Wang, Daniel" userId="S::dwang9@albany.edu::5edf3e96-72b6-4387-b74f-9ded3a0c41e7" providerId="AD" clId="Web-{221FA2BE-086E-6D50-B720-35C94BF46CBE}" dt="2023-09-13T23:07:50.573" v="488"/>
          <ac:spMkLst>
            <pc:docMk/>
            <pc:sldMk cId="1276076675" sldId="261"/>
            <ac:spMk id="28" creationId="{068E5CCC-C8B4-1C26-7EEC-22D3D6E680DA}"/>
          </ac:spMkLst>
        </pc:spChg>
        <pc:spChg chg="add del">
          <ac:chgData name="Wang, Daniel" userId="S::dwang9@albany.edu::5edf3e96-72b6-4387-b74f-9ded3a0c41e7" providerId="AD" clId="Web-{221FA2BE-086E-6D50-B720-35C94BF46CBE}" dt="2023-09-13T23:07:50.573" v="488"/>
          <ac:spMkLst>
            <pc:docMk/>
            <pc:sldMk cId="1276076675" sldId="261"/>
            <ac:spMk id="29" creationId="{5AA4F2E6-C9E1-359F-FAB8-8E34321074B0}"/>
          </ac:spMkLst>
        </pc:spChg>
        <pc:graphicFrameChg chg="add mod ord modGraphic">
          <ac:chgData name="Wang, Daniel" userId="S::dwang9@albany.edu::5edf3e96-72b6-4387-b74f-9ded3a0c41e7" providerId="AD" clId="Web-{221FA2BE-086E-6D50-B720-35C94BF46CBE}" dt="2023-09-13T23:07:50.573" v="488"/>
          <ac:graphicFrameMkLst>
            <pc:docMk/>
            <pc:sldMk cId="1276076675" sldId="261"/>
            <ac:graphicFrameMk id="16" creationId="{DDA6ADC8-F64D-1C12-9640-65D926769287}"/>
          </ac:graphicFrameMkLst>
        </pc:graphicFrameChg>
        <pc:picChg chg="add mod">
          <ac:chgData name="Wang, Daniel" userId="S::dwang9@albany.edu::5edf3e96-72b6-4387-b74f-9ded3a0c41e7" providerId="AD" clId="Web-{221FA2BE-086E-6D50-B720-35C94BF46CBE}" dt="2023-09-13T23:07:50.573" v="488"/>
          <ac:picMkLst>
            <pc:docMk/>
            <pc:sldMk cId="1276076675" sldId="261"/>
            <ac:picMk id="4" creationId="{491FA8FB-4983-2BC4-BA60-295DF32387BE}"/>
          </ac:picMkLst>
        </pc:picChg>
        <pc:picChg chg="add mod">
          <ac:chgData name="Wang, Daniel" userId="S::dwang9@albany.edu::5edf3e96-72b6-4387-b74f-9ded3a0c41e7" providerId="AD" clId="Web-{221FA2BE-086E-6D50-B720-35C94BF46CBE}" dt="2023-09-13T23:07:50.573" v="488"/>
          <ac:picMkLst>
            <pc:docMk/>
            <pc:sldMk cId="1276076675" sldId="261"/>
            <ac:picMk id="5" creationId="{A3F04EDF-5E21-0091-00C3-392E7D1380E4}"/>
          </ac:picMkLst>
        </pc:picChg>
      </pc:sldChg>
      <pc:sldChg chg="addSp delSp modSp new mod ord setBg">
        <pc:chgData name="Wang, Daniel" userId="S::dwang9@albany.edu::5edf3e96-72b6-4387-b74f-9ded3a0c41e7" providerId="AD" clId="Web-{221FA2BE-086E-6D50-B720-35C94BF46CBE}" dt="2023-09-18T20:14:55.237" v="515" actId="20577"/>
        <pc:sldMkLst>
          <pc:docMk/>
          <pc:sldMk cId="4172102858" sldId="262"/>
        </pc:sldMkLst>
        <pc:spChg chg="mod">
          <ac:chgData name="Wang, Daniel" userId="S::dwang9@albany.edu::5edf3e96-72b6-4387-b74f-9ded3a0c41e7" providerId="AD" clId="Web-{221FA2BE-086E-6D50-B720-35C94BF46CBE}" dt="2023-09-18T20:14:55.237" v="515" actId="20577"/>
          <ac:spMkLst>
            <pc:docMk/>
            <pc:sldMk cId="4172102858" sldId="262"/>
            <ac:spMk id="2" creationId="{C22C06C3-B2BF-1363-A6A2-E16AD4510E1E}"/>
          </ac:spMkLst>
        </pc:spChg>
        <pc:spChg chg="del mod">
          <ac:chgData name="Wang, Daniel" userId="S::dwang9@albany.edu::5edf3e96-72b6-4387-b74f-9ded3a0c41e7" providerId="AD" clId="Web-{221FA2BE-086E-6D50-B720-35C94BF46CBE}" dt="2023-09-13T23:00:53.452" v="465"/>
          <ac:spMkLst>
            <pc:docMk/>
            <pc:sldMk cId="4172102858" sldId="262"/>
            <ac:spMk id="3" creationId="{0FF4A928-B407-0F3F-10D3-53F1382C9AAD}"/>
          </ac:spMkLst>
        </pc:spChg>
        <pc:spChg chg="add del">
          <ac:chgData name="Wang, Daniel" userId="S::dwang9@albany.edu::5edf3e96-72b6-4387-b74f-9ded3a0c41e7" providerId="AD" clId="Web-{221FA2BE-086E-6D50-B720-35C94BF46CBE}" dt="2023-09-13T23:06:25.990" v="479"/>
          <ac:spMkLst>
            <pc:docMk/>
            <pc:sldMk cId="4172102858" sldId="262"/>
            <ac:spMk id="9" creationId="{D8685A83-341B-59B8-1BC2-5AB797478DF2}"/>
          </ac:spMkLst>
        </pc:spChg>
        <pc:spChg chg="add del">
          <ac:chgData name="Wang, Daniel" userId="S::dwang9@albany.edu::5edf3e96-72b6-4387-b74f-9ded3a0c41e7" providerId="AD" clId="Web-{221FA2BE-086E-6D50-B720-35C94BF46CBE}" dt="2023-09-13T23:07:53.230" v="490"/>
          <ac:spMkLst>
            <pc:docMk/>
            <pc:sldMk cId="4172102858" sldId="262"/>
            <ac:spMk id="17" creationId="{3C2FC81D-C43B-D6D3-660A-B463918C2AB1}"/>
          </ac:spMkLst>
        </pc:spChg>
        <pc:spChg chg="add del">
          <ac:chgData name="Wang, Daniel" userId="S::dwang9@albany.edu::5edf3e96-72b6-4387-b74f-9ded3a0c41e7" providerId="AD" clId="Web-{221FA2BE-086E-6D50-B720-35C94BF46CBE}" dt="2023-09-13T23:07:53.230" v="490"/>
          <ac:spMkLst>
            <pc:docMk/>
            <pc:sldMk cId="4172102858" sldId="262"/>
            <ac:spMk id="18" creationId="{C98637BA-13E7-889F-FB33-2532E3538B1D}"/>
          </ac:spMkLst>
        </pc:spChg>
        <pc:grpChg chg="add del">
          <ac:chgData name="Wang, Daniel" userId="S::dwang9@albany.edu::5edf3e96-72b6-4387-b74f-9ded3a0c41e7" providerId="AD" clId="Web-{221FA2BE-086E-6D50-B720-35C94BF46CBE}" dt="2023-09-13T23:06:25.990" v="479"/>
          <ac:grpSpMkLst>
            <pc:docMk/>
            <pc:sldMk cId="4172102858" sldId="262"/>
            <ac:grpSpMk id="12" creationId="{12B241C5-7E45-AD52-638D-31E8FD2BC181}"/>
          </ac:grpSpMkLst>
        </pc:grpChg>
        <pc:grpChg chg="add del">
          <ac:chgData name="Wang, Daniel" userId="S::dwang9@albany.edu::5edf3e96-72b6-4387-b74f-9ded3a0c41e7" providerId="AD" clId="Web-{221FA2BE-086E-6D50-B720-35C94BF46CBE}" dt="2023-09-13T23:07:53.230" v="490"/>
          <ac:grpSpMkLst>
            <pc:docMk/>
            <pc:sldMk cId="4172102858" sldId="262"/>
            <ac:grpSpMk id="14" creationId="{BDDB3F1B-9976-8542-B149-C66F2061F229}"/>
          </ac:grpSpMkLst>
        </pc:grpChg>
        <pc:graphicFrameChg chg="add del mod ord modGraphic">
          <ac:chgData name="Wang, Daniel" userId="S::dwang9@albany.edu::5edf3e96-72b6-4387-b74f-9ded3a0c41e7" providerId="AD" clId="Web-{221FA2BE-086E-6D50-B720-35C94BF46CBE}" dt="2023-09-13T23:06:31.443" v="482"/>
          <ac:graphicFrameMkLst>
            <pc:docMk/>
            <pc:sldMk cId="4172102858" sldId="262"/>
            <ac:graphicFrameMk id="6" creationId="{84BAFAF8-4AEE-4AF6-2310-88A595C36F5E}"/>
          </ac:graphicFrameMkLst>
        </pc:graphicFrameChg>
        <pc:picChg chg="add mod ord">
          <ac:chgData name="Wang, Daniel" userId="S::dwang9@albany.edu::5edf3e96-72b6-4387-b74f-9ded3a0c41e7" providerId="AD" clId="Web-{221FA2BE-086E-6D50-B720-35C94BF46CBE}" dt="2023-09-13T23:07:53.230" v="490"/>
          <ac:picMkLst>
            <pc:docMk/>
            <pc:sldMk cId="4172102858" sldId="262"/>
            <ac:picMk id="4" creationId="{22B39031-BC67-C223-C434-448F4DBC790D}"/>
          </ac:picMkLst>
        </pc:picChg>
        <pc:picChg chg="add mod">
          <ac:chgData name="Wang, Daniel" userId="S::dwang9@albany.edu::5edf3e96-72b6-4387-b74f-9ded3a0c41e7" providerId="AD" clId="Web-{221FA2BE-086E-6D50-B720-35C94BF46CBE}" dt="2023-09-13T23:07:53.230" v="490"/>
          <ac:picMkLst>
            <pc:docMk/>
            <pc:sldMk cId="4172102858" sldId="262"/>
            <ac:picMk id="5" creationId="{E07A284C-78BF-AA7C-B719-5D4FF3734FC6}"/>
          </ac:picMkLst>
        </pc:picChg>
      </pc:sldChg>
    </pc:docChg>
  </pc:docChgLst>
  <pc:docChgLst>
    <pc:chgData name="Wang, Daniel" userId="5edf3e96-72b6-4387-b74f-9ded3a0c41e7" providerId="ADAL" clId="{C4400926-6FAF-F24E-A0E5-BF50832F4051}"/>
    <pc:docChg chg="custSel modSld">
      <pc:chgData name="Wang, Daniel" userId="5edf3e96-72b6-4387-b74f-9ded3a0c41e7" providerId="ADAL" clId="{C4400926-6FAF-F24E-A0E5-BF50832F4051}" dt="2023-09-13T22:07:12.173" v="1" actId="26606"/>
      <pc:docMkLst>
        <pc:docMk/>
      </pc:docMkLst>
      <pc:sldChg chg="addSp modSp mod setBg">
        <pc:chgData name="Wang, Daniel" userId="5edf3e96-72b6-4387-b74f-9ded3a0c41e7" providerId="ADAL" clId="{C4400926-6FAF-F24E-A0E5-BF50832F4051}" dt="2023-09-13T22:07:12.173" v="1" actId="26606"/>
        <pc:sldMkLst>
          <pc:docMk/>
          <pc:sldMk cId="3069540616" sldId="258"/>
        </pc:sldMkLst>
        <pc:spChg chg="mod">
          <ac:chgData name="Wang, Daniel" userId="5edf3e96-72b6-4387-b74f-9ded3a0c41e7" providerId="ADAL" clId="{C4400926-6FAF-F24E-A0E5-BF50832F4051}" dt="2023-09-13T22:07:12.173" v="1" actId="26606"/>
          <ac:spMkLst>
            <pc:docMk/>
            <pc:sldMk cId="3069540616" sldId="258"/>
            <ac:spMk id="2" creationId="{920F3773-C69A-3FA0-1428-433F55BE540D}"/>
          </ac:spMkLst>
        </pc:spChg>
        <pc:spChg chg="mod">
          <ac:chgData name="Wang, Daniel" userId="5edf3e96-72b6-4387-b74f-9ded3a0c41e7" providerId="ADAL" clId="{C4400926-6FAF-F24E-A0E5-BF50832F4051}" dt="2023-09-13T22:07:12.173" v="1" actId="26606"/>
          <ac:spMkLst>
            <pc:docMk/>
            <pc:sldMk cId="3069540616" sldId="258"/>
            <ac:spMk id="3" creationId="{0704D30D-DB24-0FE7-9DF6-65ECEA7067AD}"/>
          </ac:spMkLst>
        </pc:spChg>
        <pc:spChg chg="add">
          <ac:chgData name="Wang, Daniel" userId="5edf3e96-72b6-4387-b74f-9ded3a0c41e7" providerId="ADAL" clId="{C4400926-6FAF-F24E-A0E5-BF50832F4051}" dt="2023-09-13T22:07:12.173" v="1" actId="26606"/>
          <ac:spMkLst>
            <pc:docMk/>
            <pc:sldMk cId="3069540616" sldId="258"/>
            <ac:spMk id="11" creationId="{2B97F24A-32CE-4C1C-A50D-3016B394DCFB}"/>
          </ac:spMkLst>
        </pc:spChg>
        <pc:spChg chg="add">
          <ac:chgData name="Wang, Daniel" userId="5edf3e96-72b6-4387-b74f-9ded3a0c41e7" providerId="ADAL" clId="{C4400926-6FAF-F24E-A0E5-BF50832F4051}" dt="2023-09-13T22:07:12.173" v="1" actId="26606"/>
          <ac:spMkLst>
            <pc:docMk/>
            <pc:sldMk cId="3069540616" sldId="258"/>
            <ac:spMk id="13" creationId="{CD8B4F24-440B-49E9-B85D-733523DC064B}"/>
          </ac:spMkLst>
        </pc:spChg>
        <pc:picChg chg="add mod">
          <ac:chgData name="Wang, Daniel" userId="5edf3e96-72b6-4387-b74f-9ded3a0c41e7" providerId="ADAL" clId="{C4400926-6FAF-F24E-A0E5-BF50832F4051}" dt="2023-09-13T22:07:12.173" v="1" actId="26606"/>
          <ac:picMkLst>
            <pc:docMk/>
            <pc:sldMk cId="3069540616" sldId="258"/>
            <ac:picMk id="6" creationId="{DAE1A713-A5B7-FA1C-C742-B6B13C94D488}"/>
          </ac:picMkLst>
        </pc:picChg>
      </pc:sldChg>
    </pc:docChg>
  </pc:docChgLst>
  <pc:docChgLst>
    <pc:chgData name="Tapia, Diego" userId="S::dtapia@albany.edu::f4a8a83d-4807-4826-bebf-5cd9c5b0d3d4" providerId="AD" clId="Web-{76CDE9E4-AD5B-EED8-B313-F3FAFFCE61B1}"/>
    <pc:docChg chg="modSld">
      <pc:chgData name="Tapia, Diego" userId="S::dtapia@albany.edu::f4a8a83d-4807-4826-bebf-5cd9c5b0d3d4" providerId="AD" clId="Web-{76CDE9E4-AD5B-EED8-B313-F3FAFFCE61B1}" dt="2023-09-13T23:06:11.206" v="206" actId="20577"/>
      <pc:docMkLst>
        <pc:docMk/>
      </pc:docMkLst>
      <pc:sldChg chg="addSp modSp mod setBg addAnim">
        <pc:chgData name="Tapia, Diego" userId="S::dtapia@albany.edu::f4a8a83d-4807-4826-bebf-5cd9c5b0d3d4" providerId="AD" clId="Web-{76CDE9E4-AD5B-EED8-B313-F3FAFFCE61B1}" dt="2023-09-13T22:23:09.963" v="4"/>
        <pc:sldMkLst>
          <pc:docMk/>
          <pc:sldMk cId="109857222" sldId="256"/>
        </pc:sldMkLst>
        <pc:spChg chg="mod">
          <ac:chgData name="Tapia, Diego" userId="S::dtapia@albany.edu::f4a8a83d-4807-4826-bebf-5cd9c5b0d3d4" providerId="AD" clId="Web-{76CDE9E4-AD5B-EED8-B313-F3FAFFCE61B1}" dt="2023-09-13T22:23:09.963" v="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apia, Diego" userId="S::dtapia@albany.edu::f4a8a83d-4807-4826-bebf-5cd9c5b0d3d4" providerId="AD" clId="Web-{76CDE9E4-AD5B-EED8-B313-F3FAFFCE61B1}" dt="2023-09-13T22:23:09.963" v="2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Tapia, Diego" userId="S::dtapia@albany.edu::f4a8a83d-4807-4826-bebf-5cd9c5b0d3d4" providerId="AD" clId="Web-{76CDE9E4-AD5B-EED8-B313-F3FAFFCE61B1}" dt="2023-09-13T22:23:09.963" v="2"/>
          <ac:spMkLst>
            <pc:docMk/>
            <pc:sldMk cId="109857222" sldId="256"/>
            <ac:spMk id="9" creationId="{362D44EE-C852-4460-B8B5-C4F2BC20510C}"/>
          </ac:spMkLst>
        </pc:spChg>
        <pc:spChg chg="add">
          <ac:chgData name="Tapia, Diego" userId="S::dtapia@albany.edu::f4a8a83d-4807-4826-bebf-5cd9c5b0d3d4" providerId="AD" clId="Web-{76CDE9E4-AD5B-EED8-B313-F3FAFFCE61B1}" dt="2023-09-13T22:23:09.963" v="2"/>
          <ac:spMkLst>
            <pc:docMk/>
            <pc:sldMk cId="109857222" sldId="256"/>
            <ac:spMk id="11" creationId="{658970D8-8D1D-4B5C-894B-E871CC86543D}"/>
          </ac:spMkLst>
        </pc:spChg>
        <pc:spChg chg="add">
          <ac:chgData name="Tapia, Diego" userId="S::dtapia@albany.edu::f4a8a83d-4807-4826-bebf-5cd9c5b0d3d4" providerId="AD" clId="Web-{76CDE9E4-AD5B-EED8-B313-F3FAFFCE61B1}" dt="2023-09-13T22:23:09.963" v="2"/>
          <ac:spMkLst>
            <pc:docMk/>
            <pc:sldMk cId="109857222" sldId="256"/>
            <ac:spMk id="13" creationId="{F227E5B6-9132-43CA-B503-37A18562ADF2}"/>
          </ac:spMkLst>
        </pc:spChg>
        <pc:spChg chg="add">
          <ac:chgData name="Tapia, Diego" userId="S::dtapia@albany.edu::f4a8a83d-4807-4826-bebf-5cd9c5b0d3d4" providerId="AD" clId="Web-{76CDE9E4-AD5B-EED8-B313-F3FAFFCE61B1}" dt="2023-09-13T22:23:09.963" v="2"/>
          <ac:spMkLst>
            <pc:docMk/>
            <pc:sldMk cId="109857222" sldId="256"/>
            <ac:spMk id="15" creationId="{03C2051E-A88D-48E5-BACF-AAED17892722}"/>
          </ac:spMkLst>
        </pc:spChg>
        <pc:spChg chg="add">
          <ac:chgData name="Tapia, Diego" userId="S::dtapia@albany.edu::f4a8a83d-4807-4826-bebf-5cd9c5b0d3d4" providerId="AD" clId="Web-{76CDE9E4-AD5B-EED8-B313-F3FAFFCE61B1}" dt="2023-09-13T22:23:09.963" v="2"/>
          <ac:spMkLst>
            <pc:docMk/>
            <pc:sldMk cId="109857222" sldId="256"/>
            <ac:spMk id="17" creationId="{7821A508-2985-4905-874A-527429BAABFA}"/>
          </ac:spMkLst>
        </pc:spChg>
        <pc:spChg chg="add">
          <ac:chgData name="Tapia, Diego" userId="S::dtapia@albany.edu::f4a8a83d-4807-4826-bebf-5cd9c5b0d3d4" providerId="AD" clId="Web-{76CDE9E4-AD5B-EED8-B313-F3FAFFCE61B1}" dt="2023-09-13T22:23:09.963" v="2"/>
          <ac:spMkLst>
            <pc:docMk/>
            <pc:sldMk cId="109857222" sldId="256"/>
            <ac:spMk id="19" creationId="{D2929CB1-0E3C-4B2D-ADC5-0154FB33BA44}"/>
          </ac:spMkLst>
        </pc:spChg>
        <pc:spChg chg="add">
          <ac:chgData name="Tapia, Diego" userId="S::dtapia@albany.edu::f4a8a83d-4807-4826-bebf-5cd9c5b0d3d4" providerId="AD" clId="Web-{76CDE9E4-AD5B-EED8-B313-F3FAFFCE61B1}" dt="2023-09-13T22:23:09.963" v="2"/>
          <ac:spMkLst>
            <pc:docMk/>
            <pc:sldMk cId="109857222" sldId="256"/>
            <ac:spMk id="21" creationId="{5F2F0C84-BE8C-4DC2-A6D3-30349A801D5C}"/>
          </ac:spMkLst>
        </pc:spChg>
        <pc:picChg chg="add mod">
          <ac:chgData name="Tapia, Diego" userId="S::dtapia@albany.edu::f4a8a83d-4807-4826-bebf-5cd9c5b0d3d4" providerId="AD" clId="Web-{76CDE9E4-AD5B-EED8-B313-F3FAFFCE61B1}" dt="2023-09-13T22:23:09.963" v="2"/>
          <ac:picMkLst>
            <pc:docMk/>
            <pc:sldMk cId="109857222" sldId="256"/>
            <ac:picMk id="4" creationId="{07558A02-8C0E-68B2-8145-D5168B1D3966}"/>
          </ac:picMkLst>
        </pc:picChg>
      </pc:sldChg>
      <pc:sldChg chg="modSp">
        <pc:chgData name="Tapia, Diego" userId="S::dtapia@albany.edu::f4a8a83d-4807-4826-bebf-5cd9c5b0d3d4" providerId="AD" clId="Web-{76CDE9E4-AD5B-EED8-B313-F3FAFFCE61B1}" dt="2023-09-13T23:06:11.206" v="206" actId="20577"/>
        <pc:sldMkLst>
          <pc:docMk/>
          <pc:sldMk cId="2172583089" sldId="260"/>
        </pc:sldMkLst>
        <pc:spChg chg="mod">
          <ac:chgData name="Tapia, Diego" userId="S::dtapia@albany.edu::f4a8a83d-4807-4826-bebf-5cd9c5b0d3d4" providerId="AD" clId="Web-{76CDE9E4-AD5B-EED8-B313-F3FAFFCE61B1}" dt="2023-09-13T23:06:11.206" v="206" actId="20577"/>
          <ac:spMkLst>
            <pc:docMk/>
            <pc:sldMk cId="2172583089" sldId="260"/>
            <ac:spMk id="3" creationId="{DD9D62D3-A005-4EC3-6F19-1DA4850FE98C}"/>
          </ac:spMkLst>
        </pc:spChg>
      </pc:sldChg>
      <pc:sldChg chg="modSp">
        <pc:chgData name="Tapia, Diego" userId="S::dtapia@albany.edu::f4a8a83d-4807-4826-bebf-5cd9c5b0d3d4" providerId="AD" clId="Web-{76CDE9E4-AD5B-EED8-B313-F3FAFFCE61B1}" dt="2023-09-13T22:53:12.143" v="107" actId="20577"/>
        <pc:sldMkLst>
          <pc:docMk/>
          <pc:sldMk cId="1276076675" sldId="261"/>
        </pc:sldMkLst>
        <pc:spChg chg="mod">
          <ac:chgData name="Tapia, Diego" userId="S::dtapia@albany.edu::f4a8a83d-4807-4826-bebf-5cd9c5b0d3d4" providerId="AD" clId="Web-{76CDE9E4-AD5B-EED8-B313-F3FAFFCE61B1}" dt="2023-09-13T22:53:12.143" v="107" actId="20577"/>
          <ac:spMkLst>
            <pc:docMk/>
            <pc:sldMk cId="1276076675" sldId="261"/>
            <ac:spMk id="3" creationId="{2505681E-EF75-0B6C-DCC9-B6E50CD1B12A}"/>
          </ac:spMkLst>
        </pc:spChg>
      </pc:sldChg>
      <pc:sldChg chg="modSp">
        <pc:chgData name="Tapia, Diego" userId="S::dtapia@albany.edu::f4a8a83d-4807-4826-bebf-5cd9c5b0d3d4" providerId="AD" clId="Web-{76CDE9E4-AD5B-EED8-B313-F3FAFFCE61B1}" dt="2023-09-13T22:57:26.981" v="110" actId="20577"/>
        <pc:sldMkLst>
          <pc:docMk/>
          <pc:sldMk cId="4172102858" sldId="262"/>
        </pc:sldMkLst>
        <pc:spChg chg="mod">
          <ac:chgData name="Tapia, Diego" userId="S::dtapia@albany.edu::f4a8a83d-4807-4826-bebf-5cd9c5b0d3d4" providerId="AD" clId="Web-{76CDE9E4-AD5B-EED8-B313-F3FAFFCE61B1}" dt="2023-09-13T22:57:26.981" v="110" actId="20577"/>
          <ac:spMkLst>
            <pc:docMk/>
            <pc:sldMk cId="4172102858" sldId="262"/>
            <ac:spMk id="3" creationId="{0FF4A928-B407-0F3F-10D3-53F1382C9AAD}"/>
          </ac:spMkLst>
        </pc:spChg>
      </pc:sldChg>
    </pc:docChg>
  </pc:docChgLst>
  <pc:docChgLst>
    <pc:chgData name="Tapia, Diego" userId="S::dtapia@albany.edu::f4a8a83d-4807-4826-bebf-5cd9c5b0d3d4" providerId="AD" clId="Web-{CEA8ED63-7773-9766-8BE3-658149F33086}"/>
    <pc:docChg chg="modSld">
      <pc:chgData name="Tapia, Diego" userId="S::dtapia@albany.edu::f4a8a83d-4807-4826-bebf-5cd9c5b0d3d4" providerId="AD" clId="Web-{CEA8ED63-7773-9766-8BE3-658149F33086}" dt="2023-09-18T20:12:27.472" v="9"/>
      <pc:docMkLst>
        <pc:docMk/>
      </pc:docMkLst>
      <pc:sldChg chg="addSp delSp modSp">
        <pc:chgData name="Tapia, Diego" userId="S::dtapia@albany.edu::f4a8a83d-4807-4826-bebf-5cd9c5b0d3d4" providerId="AD" clId="Web-{CEA8ED63-7773-9766-8BE3-658149F33086}" dt="2023-09-18T20:12:27.472" v="9"/>
        <pc:sldMkLst>
          <pc:docMk/>
          <pc:sldMk cId="109857222" sldId="256"/>
        </pc:sldMkLst>
        <pc:spChg chg="mod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9" creationId="{362D44EE-C852-4460-B8B5-C4F2BC20510C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11" creationId="{658970D8-8D1D-4B5C-894B-E871CC86543D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13" creationId="{F227E5B6-9132-43CA-B503-37A18562ADF2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15" creationId="{03C2051E-A88D-48E5-BACF-AAED17892722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17" creationId="{7821A508-2985-4905-874A-527429BAABFA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19" creationId="{D2929CB1-0E3C-4B2D-ADC5-0154FB33BA44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21" creationId="{5F2F0C84-BE8C-4DC2-A6D3-30349A801D5C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26" creationId="{362D44EE-C852-4460-B8B5-C4F2BC20510C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28" creationId="{658970D8-8D1D-4B5C-894B-E871CC86543D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30" creationId="{F227E5B6-9132-43CA-B503-37A18562ADF2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32" creationId="{03C2051E-A88D-48E5-BACF-AAED17892722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34" creationId="{7821A508-2985-4905-874A-527429BAABFA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36" creationId="{D2929CB1-0E3C-4B2D-ADC5-0154FB33BA44}"/>
          </ac:spMkLst>
        </pc:spChg>
        <pc:spChg chg="add del">
          <ac:chgData name="Tapia, Diego" userId="S::dtapia@albany.edu::f4a8a83d-4807-4826-bebf-5cd9c5b0d3d4" providerId="AD" clId="Web-{CEA8ED63-7773-9766-8BE3-658149F33086}" dt="2023-09-18T20:11:54.158" v="4"/>
          <ac:spMkLst>
            <pc:docMk/>
            <pc:sldMk cId="109857222" sldId="256"/>
            <ac:spMk id="38" creationId="{5F2F0C84-BE8C-4DC2-A6D3-30349A801D5C}"/>
          </ac:spMkLst>
        </pc:spChg>
        <pc:picChg chg="add del">
          <ac:chgData name="Tapia, Diego" userId="S::dtapia@albany.edu::f4a8a83d-4807-4826-bebf-5cd9c5b0d3d4" providerId="AD" clId="Web-{CEA8ED63-7773-9766-8BE3-658149F33086}" dt="2023-09-18T20:12:27.472" v="9"/>
          <ac:picMkLst>
            <pc:docMk/>
            <pc:sldMk cId="109857222" sldId="256"/>
            <ac:picMk id="4" creationId="{07558A02-8C0E-68B2-8145-D5168B1D3966}"/>
          </ac:picMkLst>
        </pc:picChg>
        <pc:picChg chg="add del mod">
          <ac:chgData name="Tapia, Diego" userId="S::dtapia@albany.edu::f4a8a83d-4807-4826-bebf-5cd9c5b0d3d4" providerId="AD" clId="Web-{CEA8ED63-7773-9766-8BE3-658149F33086}" dt="2023-09-18T20:12:26.800" v="8"/>
          <ac:picMkLst>
            <pc:docMk/>
            <pc:sldMk cId="109857222" sldId="256"/>
            <ac:picMk id="5" creationId="{506F72E3-88B4-7B16-DB30-4667CEE71948}"/>
          </ac:picMkLst>
        </pc:picChg>
      </pc:sldChg>
    </pc:docChg>
  </pc:docChgLst>
  <pc:docChgLst>
    <pc:chgData name="Wang, Daniel" userId="S::dwang9@albany.edu::5edf3e96-72b6-4387-b74f-9ded3a0c41e7" providerId="AD" clId="Web-{B9D1A994-47AF-2105-FFA3-6A5CC0348A0A}"/>
    <pc:docChg chg="addSld modSld">
      <pc:chgData name="Wang, Daniel" userId="S::dwang9@albany.edu::5edf3e96-72b6-4387-b74f-9ded3a0c41e7" providerId="AD" clId="Web-{B9D1A994-47AF-2105-FFA3-6A5CC0348A0A}" dt="2023-09-13T21:42:37.612" v="17" actId="20577"/>
      <pc:docMkLst>
        <pc:docMk/>
      </pc:docMkLst>
      <pc:sldChg chg="addSp delSp modSp mod setBg">
        <pc:chgData name="Wang, Daniel" userId="S::dwang9@albany.edu::5edf3e96-72b6-4387-b74f-9ded3a0c41e7" providerId="AD" clId="Web-{B9D1A994-47AF-2105-FFA3-6A5CC0348A0A}" dt="2023-09-13T21:41:42.454" v="10"/>
        <pc:sldMkLst>
          <pc:docMk/>
          <pc:sldMk cId="381688817" sldId="257"/>
        </pc:sldMkLst>
        <pc:spChg chg="mod">
          <ac:chgData name="Wang, Daniel" userId="S::dwang9@albany.edu::5edf3e96-72b6-4387-b74f-9ded3a0c41e7" providerId="AD" clId="Web-{B9D1A994-47AF-2105-FFA3-6A5CC0348A0A}" dt="2023-09-13T21:41:42.454" v="10"/>
          <ac:spMkLst>
            <pc:docMk/>
            <pc:sldMk cId="381688817" sldId="257"/>
            <ac:spMk id="2" creationId="{71186562-E235-606C-9A93-31538ADF24AA}"/>
          </ac:spMkLst>
        </pc:spChg>
        <pc:spChg chg="del">
          <ac:chgData name="Wang, Daniel" userId="S::dwang9@albany.edu::5edf3e96-72b6-4387-b74f-9ded3a0c41e7" providerId="AD" clId="Web-{B9D1A994-47AF-2105-FFA3-6A5CC0348A0A}" dt="2023-09-13T21:38:54.245" v="6"/>
          <ac:spMkLst>
            <pc:docMk/>
            <pc:sldMk cId="381688817" sldId="257"/>
            <ac:spMk id="3" creationId="{EDF88A29-0DEB-1FAB-57A4-0447070948F1}"/>
          </ac:spMkLst>
        </pc:spChg>
        <pc:spChg chg="add">
          <ac:chgData name="Wang, Daniel" userId="S::dwang9@albany.edu::5edf3e96-72b6-4387-b74f-9ded3a0c41e7" providerId="AD" clId="Web-{B9D1A994-47AF-2105-FFA3-6A5CC0348A0A}" dt="2023-09-13T21:41:42.454" v="10"/>
          <ac:spMkLst>
            <pc:docMk/>
            <pc:sldMk cId="381688817" sldId="257"/>
            <ac:spMk id="9" creationId="{D4771268-CB57-404A-9271-370EB28F6090}"/>
          </ac:spMkLst>
        </pc:spChg>
        <pc:picChg chg="add mod ord">
          <ac:chgData name="Wang, Daniel" userId="S::dwang9@albany.edu::5edf3e96-72b6-4387-b74f-9ded3a0c41e7" providerId="AD" clId="Web-{B9D1A994-47AF-2105-FFA3-6A5CC0348A0A}" dt="2023-09-13T21:41:42.454" v="10"/>
          <ac:picMkLst>
            <pc:docMk/>
            <pc:sldMk cId="381688817" sldId="257"/>
            <ac:picMk id="4" creationId="{F1D0EBC3-171F-7308-A8DA-580C9EE4D138}"/>
          </ac:picMkLst>
        </pc:picChg>
      </pc:sldChg>
      <pc:sldChg chg="modSp new">
        <pc:chgData name="Wang, Daniel" userId="S::dwang9@albany.edu::5edf3e96-72b6-4387-b74f-9ded3a0c41e7" providerId="AD" clId="Web-{B9D1A994-47AF-2105-FFA3-6A5CC0348A0A}" dt="2023-09-13T21:42:37.612" v="17" actId="20577"/>
        <pc:sldMkLst>
          <pc:docMk/>
          <pc:sldMk cId="3069540616" sldId="258"/>
        </pc:sldMkLst>
        <pc:spChg chg="mod">
          <ac:chgData name="Wang, Daniel" userId="S::dwang9@albany.edu::5edf3e96-72b6-4387-b74f-9ded3a0c41e7" providerId="AD" clId="Web-{B9D1A994-47AF-2105-FFA3-6A5CC0348A0A}" dt="2023-09-13T21:42:37.612" v="17" actId="20577"/>
          <ac:spMkLst>
            <pc:docMk/>
            <pc:sldMk cId="3069540616" sldId="258"/>
            <ac:spMk id="2" creationId="{920F3773-C69A-3FA0-1428-433F55BE540D}"/>
          </ac:spMkLst>
        </pc:spChg>
      </pc:sldChg>
    </pc:docChg>
  </pc:docChgLst>
  <pc:docChgLst>
    <pc:chgData name="Wang, Daniel" userId="S::dwang9@albany.edu::5edf3e96-72b6-4387-b74f-9ded3a0c41e7" providerId="AD" clId="Web-{1B7E31AB-008F-4B49-9166-B41636F6BB2B}"/>
    <pc:docChg chg="modSld">
      <pc:chgData name="Wang, Daniel" userId="S::dwang9@albany.edu::5edf3e96-72b6-4387-b74f-9ded3a0c41e7" providerId="AD" clId="Web-{1B7E31AB-008F-4B49-9166-B41636F6BB2B}" dt="2023-09-13T21:38:19.534" v="12" actId="20577"/>
      <pc:docMkLst>
        <pc:docMk/>
      </pc:docMkLst>
      <pc:sldChg chg="modSp">
        <pc:chgData name="Wang, Daniel" userId="S::dwang9@albany.edu::5edf3e96-72b6-4387-b74f-9ded3a0c41e7" providerId="AD" clId="Web-{1B7E31AB-008F-4B49-9166-B41636F6BB2B}" dt="2023-09-13T21:38:19.534" v="12" actId="20577"/>
        <pc:sldMkLst>
          <pc:docMk/>
          <pc:sldMk cId="109857222" sldId="256"/>
        </pc:sldMkLst>
        <pc:spChg chg="mod">
          <ac:chgData name="Wang, Daniel" userId="S::dwang9@albany.edu::5edf3e96-72b6-4387-b74f-9ded3a0c41e7" providerId="AD" clId="Web-{1B7E31AB-008F-4B49-9166-B41636F6BB2B}" dt="2023-09-13T21:37:00.061" v="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ang, Daniel" userId="S::dwang9@albany.edu::5edf3e96-72b6-4387-b74f-9ded3a0c41e7" providerId="AD" clId="Web-{1B7E31AB-008F-4B49-9166-B41636F6BB2B}" dt="2023-09-13T21:38:19.534" v="1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clId="Web-{94080E26-5D92-0C4E-6B33-C1DD6322685D}"/>
    <pc:docChg chg="modSld">
      <pc:chgData name="" userId="" providerId="" clId="Web-{94080E26-5D92-0C4E-6B33-C1DD6322685D}" dt="2023-09-18T19:37:03.628" v="0" actId="20577"/>
      <pc:docMkLst>
        <pc:docMk/>
      </pc:docMkLst>
      <pc:sldChg chg="modSp">
        <pc:chgData name="" userId="" providerId="" clId="Web-{94080E26-5D92-0C4E-6B33-C1DD6322685D}" dt="2023-09-18T19:37:03.628" v="0" actId="20577"/>
        <pc:sldMkLst>
          <pc:docMk/>
          <pc:sldMk cId="109857222" sldId="256"/>
        </pc:sldMkLst>
        <pc:spChg chg="mod">
          <ac:chgData name="" userId="" providerId="" clId="Web-{94080E26-5D92-0C4E-6B33-C1DD6322685D}" dt="2023-09-18T19:37:03.628" v="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A48403-1611-40D8-9373-E7226CB8FD1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5D2E36-13E4-4540-A17D-C7CCE9D1C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Building a circuit schematic in a physical environment and exporting to observe virtually</a:t>
          </a:r>
        </a:p>
      </dgm:t>
    </dgm:pt>
    <dgm:pt modelId="{9B607B8E-A93B-4487-9B2E-B78F40DEFDCA}" type="parTrans" cxnId="{22681933-64A5-463C-8C16-F0E2E07B7E8B}">
      <dgm:prSet/>
      <dgm:spPr/>
      <dgm:t>
        <a:bodyPr/>
        <a:lstStyle/>
        <a:p>
          <a:endParaRPr lang="en-US"/>
        </a:p>
      </dgm:t>
    </dgm:pt>
    <dgm:pt modelId="{651596E4-CFAF-413A-AE45-B0588A1113C2}" type="sibTrans" cxnId="{22681933-64A5-463C-8C16-F0E2E07B7E8B}">
      <dgm:prSet/>
      <dgm:spPr/>
      <dgm:t>
        <a:bodyPr/>
        <a:lstStyle/>
        <a:p>
          <a:endParaRPr lang="en-US"/>
        </a:p>
      </dgm:t>
    </dgm:pt>
    <dgm:pt modelId="{738807DA-58DD-488C-AC45-8D9BBAE18D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"VR LTSpice" or any type of simulation</a:t>
          </a:r>
        </a:p>
      </dgm:t>
    </dgm:pt>
    <dgm:pt modelId="{EBEC9AB4-0F1F-4E47-936A-49EBCD7A098D}" type="parTrans" cxnId="{E11F4B02-E889-4B77-B0E1-C53BED44DB26}">
      <dgm:prSet/>
      <dgm:spPr/>
      <dgm:t>
        <a:bodyPr/>
        <a:lstStyle/>
        <a:p>
          <a:endParaRPr lang="en-US"/>
        </a:p>
      </dgm:t>
    </dgm:pt>
    <dgm:pt modelId="{C9234CA8-6886-450A-B7C4-CD6CABEE52A0}" type="sibTrans" cxnId="{E11F4B02-E889-4B77-B0E1-C53BED44DB26}">
      <dgm:prSet/>
      <dgm:spPr/>
      <dgm:t>
        <a:bodyPr/>
        <a:lstStyle/>
        <a:p>
          <a:endParaRPr lang="en-US"/>
        </a:p>
      </dgm:t>
    </dgm:pt>
    <dgm:pt modelId="{F30E33D1-11D9-475E-9ECC-C7C1495742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Circuit can be measured and tested in a variety of analysis types</a:t>
          </a:r>
        </a:p>
      </dgm:t>
    </dgm:pt>
    <dgm:pt modelId="{C4DEB32E-F4D7-4853-9FE7-FC6E44E66D5D}" type="parTrans" cxnId="{670A7F37-824D-4930-AC33-929A195944D7}">
      <dgm:prSet/>
      <dgm:spPr/>
      <dgm:t>
        <a:bodyPr/>
        <a:lstStyle/>
        <a:p>
          <a:endParaRPr lang="en-US"/>
        </a:p>
      </dgm:t>
    </dgm:pt>
    <dgm:pt modelId="{2FDCB403-AB9C-47CE-A3A1-9085DAE4C935}" type="sibTrans" cxnId="{670A7F37-824D-4930-AC33-929A195944D7}">
      <dgm:prSet/>
      <dgm:spPr/>
      <dgm:t>
        <a:bodyPr/>
        <a:lstStyle/>
        <a:p>
          <a:endParaRPr lang="en-US"/>
        </a:p>
      </dgm:t>
    </dgm:pt>
    <dgm:pt modelId="{D998FDED-5F63-41BB-B613-A6FF9D0C57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a safe environment </a:t>
          </a:r>
        </a:p>
      </dgm:t>
    </dgm:pt>
    <dgm:pt modelId="{E0733DB2-1876-44FE-9D95-1785BC82D356}" type="parTrans" cxnId="{C4EAE924-C331-4A57-AB8A-63DA96FC6F1F}">
      <dgm:prSet/>
      <dgm:spPr/>
      <dgm:t>
        <a:bodyPr/>
        <a:lstStyle/>
        <a:p>
          <a:endParaRPr lang="en-US"/>
        </a:p>
      </dgm:t>
    </dgm:pt>
    <dgm:pt modelId="{075701B9-507C-47D2-8BCA-FD54A257F48E}" type="sibTrans" cxnId="{C4EAE924-C331-4A57-AB8A-63DA96FC6F1F}">
      <dgm:prSet/>
      <dgm:spPr/>
      <dgm:t>
        <a:bodyPr/>
        <a:lstStyle/>
        <a:p>
          <a:endParaRPr lang="en-US"/>
        </a:p>
      </dgm:t>
    </dgm:pt>
    <dgm:pt modelId="{ED651F60-C1F1-4614-8190-296EF5B23AD4}" type="pres">
      <dgm:prSet presAssocID="{5CA48403-1611-40D8-9373-E7226CB8FD1E}" presName="root" presStyleCnt="0">
        <dgm:presLayoutVars>
          <dgm:dir/>
          <dgm:resizeHandles val="exact"/>
        </dgm:presLayoutVars>
      </dgm:prSet>
      <dgm:spPr/>
    </dgm:pt>
    <dgm:pt modelId="{088FCE27-841A-46B4-92B8-B64A1B050232}" type="pres">
      <dgm:prSet presAssocID="{2D5D2E36-13E4-4540-A17D-C7CCE9D1CA01}" presName="compNode" presStyleCnt="0"/>
      <dgm:spPr/>
    </dgm:pt>
    <dgm:pt modelId="{B4A35946-F6FE-4085-BF08-D82881F7C712}" type="pres">
      <dgm:prSet presAssocID="{2D5D2E36-13E4-4540-A17D-C7CCE9D1CA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BDEFAE2-CEEB-4A7B-BB80-62B083FAD4A2}" type="pres">
      <dgm:prSet presAssocID="{2D5D2E36-13E4-4540-A17D-C7CCE9D1CA01}" presName="spaceRect" presStyleCnt="0"/>
      <dgm:spPr/>
    </dgm:pt>
    <dgm:pt modelId="{6BA4BD97-CCFE-4C2C-ACBD-4C16FBEC5E98}" type="pres">
      <dgm:prSet presAssocID="{2D5D2E36-13E4-4540-A17D-C7CCE9D1CA01}" presName="textRect" presStyleLbl="revTx" presStyleIdx="0" presStyleCnt="4">
        <dgm:presLayoutVars>
          <dgm:chMax val="1"/>
          <dgm:chPref val="1"/>
        </dgm:presLayoutVars>
      </dgm:prSet>
      <dgm:spPr/>
    </dgm:pt>
    <dgm:pt modelId="{099F4195-E355-45B8-8252-B0138766ED0F}" type="pres">
      <dgm:prSet presAssocID="{651596E4-CFAF-413A-AE45-B0588A1113C2}" presName="sibTrans" presStyleCnt="0"/>
      <dgm:spPr/>
    </dgm:pt>
    <dgm:pt modelId="{7F411F8C-FA2C-4638-A424-2B9CCB42FAB3}" type="pres">
      <dgm:prSet presAssocID="{738807DA-58DD-488C-AC45-8D9BBAE18D68}" presName="compNode" presStyleCnt="0"/>
      <dgm:spPr/>
    </dgm:pt>
    <dgm:pt modelId="{A97244A4-53D6-49FA-933C-CE975691BFBD}" type="pres">
      <dgm:prSet presAssocID="{738807DA-58DD-488C-AC45-8D9BBAE18D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57568ACB-49AC-4603-8A6A-1192B612DBFB}" type="pres">
      <dgm:prSet presAssocID="{738807DA-58DD-488C-AC45-8D9BBAE18D68}" presName="spaceRect" presStyleCnt="0"/>
      <dgm:spPr/>
    </dgm:pt>
    <dgm:pt modelId="{36EE8781-7514-45A1-931A-FDCC5C35AD60}" type="pres">
      <dgm:prSet presAssocID="{738807DA-58DD-488C-AC45-8D9BBAE18D68}" presName="textRect" presStyleLbl="revTx" presStyleIdx="1" presStyleCnt="4">
        <dgm:presLayoutVars>
          <dgm:chMax val="1"/>
          <dgm:chPref val="1"/>
        </dgm:presLayoutVars>
      </dgm:prSet>
      <dgm:spPr/>
    </dgm:pt>
    <dgm:pt modelId="{1BF7A6A4-CC54-4DF2-95F7-1231A973A089}" type="pres">
      <dgm:prSet presAssocID="{C9234CA8-6886-450A-B7C4-CD6CABEE52A0}" presName="sibTrans" presStyleCnt="0"/>
      <dgm:spPr/>
    </dgm:pt>
    <dgm:pt modelId="{4267E658-6C59-41BC-912A-99C8373D08C5}" type="pres">
      <dgm:prSet presAssocID="{F30E33D1-11D9-475E-9ECC-C7C1495742D6}" presName="compNode" presStyleCnt="0"/>
      <dgm:spPr/>
    </dgm:pt>
    <dgm:pt modelId="{2A0E482D-6F26-4D27-9039-4563667C33F8}" type="pres">
      <dgm:prSet presAssocID="{F30E33D1-11D9-475E-9ECC-C7C1495742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D8C7247-4807-4EA1-A9CB-ACE1F935DBC3}" type="pres">
      <dgm:prSet presAssocID="{F30E33D1-11D9-475E-9ECC-C7C1495742D6}" presName="spaceRect" presStyleCnt="0"/>
      <dgm:spPr/>
    </dgm:pt>
    <dgm:pt modelId="{C746A89D-3AC8-4219-BDDC-F51650273FC4}" type="pres">
      <dgm:prSet presAssocID="{F30E33D1-11D9-475E-9ECC-C7C1495742D6}" presName="textRect" presStyleLbl="revTx" presStyleIdx="2" presStyleCnt="4">
        <dgm:presLayoutVars>
          <dgm:chMax val="1"/>
          <dgm:chPref val="1"/>
        </dgm:presLayoutVars>
      </dgm:prSet>
      <dgm:spPr/>
    </dgm:pt>
    <dgm:pt modelId="{871DFB0A-15AE-42D9-8C55-F96D2A9B1E63}" type="pres">
      <dgm:prSet presAssocID="{2FDCB403-AB9C-47CE-A3A1-9085DAE4C935}" presName="sibTrans" presStyleCnt="0"/>
      <dgm:spPr/>
    </dgm:pt>
    <dgm:pt modelId="{F4EF2A39-CD70-4C2C-BC8E-7EEC46509021}" type="pres">
      <dgm:prSet presAssocID="{D998FDED-5F63-41BB-B613-A6FF9D0C57F2}" presName="compNode" presStyleCnt="0"/>
      <dgm:spPr/>
    </dgm:pt>
    <dgm:pt modelId="{E71DCA70-BA27-4548-98AD-708DA884718D}" type="pres">
      <dgm:prSet presAssocID="{D998FDED-5F63-41BB-B613-A6FF9D0C57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F76EF7C1-7218-49A7-8411-941B93DE90F9}" type="pres">
      <dgm:prSet presAssocID="{D998FDED-5F63-41BB-B613-A6FF9D0C57F2}" presName="spaceRect" presStyleCnt="0"/>
      <dgm:spPr/>
    </dgm:pt>
    <dgm:pt modelId="{5B62CE83-7A3E-4CA3-B82C-B458A390CD6D}" type="pres">
      <dgm:prSet presAssocID="{D998FDED-5F63-41BB-B613-A6FF9D0C57F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11F4B02-E889-4B77-B0E1-C53BED44DB26}" srcId="{5CA48403-1611-40D8-9373-E7226CB8FD1E}" destId="{738807DA-58DD-488C-AC45-8D9BBAE18D68}" srcOrd="1" destOrd="0" parTransId="{EBEC9AB4-0F1F-4E47-936A-49EBCD7A098D}" sibTransId="{C9234CA8-6886-450A-B7C4-CD6CABEE52A0}"/>
    <dgm:cxn modelId="{E501B31C-AC21-4A0B-A462-ECC7C8D819A5}" type="presOf" srcId="{5CA48403-1611-40D8-9373-E7226CB8FD1E}" destId="{ED651F60-C1F1-4614-8190-296EF5B23AD4}" srcOrd="0" destOrd="0" presId="urn:microsoft.com/office/officeart/2018/2/layout/IconLabelList"/>
    <dgm:cxn modelId="{C4EAE924-C331-4A57-AB8A-63DA96FC6F1F}" srcId="{5CA48403-1611-40D8-9373-E7226CB8FD1E}" destId="{D998FDED-5F63-41BB-B613-A6FF9D0C57F2}" srcOrd="3" destOrd="0" parTransId="{E0733DB2-1876-44FE-9D95-1785BC82D356}" sibTransId="{075701B9-507C-47D2-8BCA-FD54A257F48E}"/>
    <dgm:cxn modelId="{22681933-64A5-463C-8C16-F0E2E07B7E8B}" srcId="{5CA48403-1611-40D8-9373-E7226CB8FD1E}" destId="{2D5D2E36-13E4-4540-A17D-C7CCE9D1CA01}" srcOrd="0" destOrd="0" parTransId="{9B607B8E-A93B-4487-9B2E-B78F40DEFDCA}" sibTransId="{651596E4-CFAF-413A-AE45-B0588A1113C2}"/>
    <dgm:cxn modelId="{670A7F37-824D-4930-AC33-929A195944D7}" srcId="{5CA48403-1611-40D8-9373-E7226CB8FD1E}" destId="{F30E33D1-11D9-475E-9ECC-C7C1495742D6}" srcOrd="2" destOrd="0" parTransId="{C4DEB32E-F4D7-4853-9FE7-FC6E44E66D5D}" sibTransId="{2FDCB403-AB9C-47CE-A3A1-9085DAE4C935}"/>
    <dgm:cxn modelId="{04E58A54-42AD-4C11-B206-63BC15DF075B}" type="presOf" srcId="{738807DA-58DD-488C-AC45-8D9BBAE18D68}" destId="{36EE8781-7514-45A1-931A-FDCC5C35AD60}" srcOrd="0" destOrd="0" presId="urn:microsoft.com/office/officeart/2018/2/layout/IconLabelList"/>
    <dgm:cxn modelId="{C7C38376-9C48-4D01-B79D-0D75D7018A16}" type="presOf" srcId="{F30E33D1-11D9-475E-9ECC-C7C1495742D6}" destId="{C746A89D-3AC8-4219-BDDC-F51650273FC4}" srcOrd="0" destOrd="0" presId="urn:microsoft.com/office/officeart/2018/2/layout/IconLabelList"/>
    <dgm:cxn modelId="{0F25AAA3-E6A8-46D6-B775-4206B2A713C4}" type="presOf" srcId="{D998FDED-5F63-41BB-B613-A6FF9D0C57F2}" destId="{5B62CE83-7A3E-4CA3-B82C-B458A390CD6D}" srcOrd="0" destOrd="0" presId="urn:microsoft.com/office/officeart/2018/2/layout/IconLabelList"/>
    <dgm:cxn modelId="{A8DF15B5-5C34-4494-8255-5F9246CFEAC2}" type="presOf" srcId="{2D5D2E36-13E4-4540-A17D-C7CCE9D1CA01}" destId="{6BA4BD97-CCFE-4C2C-ACBD-4C16FBEC5E98}" srcOrd="0" destOrd="0" presId="urn:microsoft.com/office/officeart/2018/2/layout/IconLabelList"/>
    <dgm:cxn modelId="{2659B736-6340-4395-B477-8AD28CB137D4}" type="presParOf" srcId="{ED651F60-C1F1-4614-8190-296EF5B23AD4}" destId="{088FCE27-841A-46B4-92B8-B64A1B050232}" srcOrd="0" destOrd="0" presId="urn:microsoft.com/office/officeart/2018/2/layout/IconLabelList"/>
    <dgm:cxn modelId="{546781BB-57FF-4952-BE8B-135B8ABA2191}" type="presParOf" srcId="{088FCE27-841A-46B4-92B8-B64A1B050232}" destId="{B4A35946-F6FE-4085-BF08-D82881F7C712}" srcOrd="0" destOrd="0" presId="urn:microsoft.com/office/officeart/2018/2/layout/IconLabelList"/>
    <dgm:cxn modelId="{06CA8A9C-ABE8-4BC6-9BDA-3F1F8A20DD2E}" type="presParOf" srcId="{088FCE27-841A-46B4-92B8-B64A1B050232}" destId="{CBDEFAE2-CEEB-4A7B-BB80-62B083FAD4A2}" srcOrd="1" destOrd="0" presId="urn:microsoft.com/office/officeart/2018/2/layout/IconLabelList"/>
    <dgm:cxn modelId="{D7EBB78E-6A93-429B-8190-D7353FF11B03}" type="presParOf" srcId="{088FCE27-841A-46B4-92B8-B64A1B050232}" destId="{6BA4BD97-CCFE-4C2C-ACBD-4C16FBEC5E98}" srcOrd="2" destOrd="0" presId="urn:microsoft.com/office/officeart/2018/2/layout/IconLabelList"/>
    <dgm:cxn modelId="{F2F4E2F4-8290-479C-AC33-84B55C06726F}" type="presParOf" srcId="{ED651F60-C1F1-4614-8190-296EF5B23AD4}" destId="{099F4195-E355-45B8-8252-B0138766ED0F}" srcOrd="1" destOrd="0" presId="urn:microsoft.com/office/officeart/2018/2/layout/IconLabelList"/>
    <dgm:cxn modelId="{46F43DF5-D193-462E-8BEA-7A99CD1F0A39}" type="presParOf" srcId="{ED651F60-C1F1-4614-8190-296EF5B23AD4}" destId="{7F411F8C-FA2C-4638-A424-2B9CCB42FAB3}" srcOrd="2" destOrd="0" presId="urn:microsoft.com/office/officeart/2018/2/layout/IconLabelList"/>
    <dgm:cxn modelId="{541B5166-C9D5-42C6-A284-D8449F5B50A8}" type="presParOf" srcId="{7F411F8C-FA2C-4638-A424-2B9CCB42FAB3}" destId="{A97244A4-53D6-49FA-933C-CE975691BFBD}" srcOrd="0" destOrd="0" presId="urn:microsoft.com/office/officeart/2018/2/layout/IconLabelList"/>
    <dgm:cxn modelId="{58E98874-A0B0-4EC0-BC79-1E371495A34E}" type="presParOf" srcId="{7F411F8C-FA2C-4638-A424-2B9CCB42FAB3}" destId="{57568ACB-49AC-4603-8A6A-1192B612DBFB}" srcOrd="1" destOrd="0" presId="urn:microsoft.com/office/officeart/2018/2/layout/IconLabelList"/>
    <dgm:cxn modelId="{83EDE274-DEB2-4CEC-8AAD-4D6516AAA9E8}" type="presParOf" srcId="{7F411F8C-FA2C-4638-A424-2B9CCB42FAB3}" destId="{36EE8781-7514-45A1-931A-FDCC5C35AD60}" srcOrd="2" destOrd="0" presId="urn:microsoft.com/office/officeart/2018/2/layout/IconLabelList"/>
    <dgm:cxn modelId="{0C614A89-B42F-4DD2-A49A-D3CECBD52C84}" type="presParOf" srcId="{ED651F60-C1F1-4614-8190-296EF5B23AD4}" destId="{1BF7A6A4-CC54-4DF2-95F7-1231A973A089}" srcOrd="3" destOrd="0" presId="urn:microsoft.com/office/officeart/2018/2/layout/IconLabelList"/>
    <dgm:cxn modelId="{88DF8FF4-F916-4AFD-8B89-B8688EC02DD7}" type="presParOf" srcId="{ED651F60-C1F1-4614-8190-296EF5B23AD4}" destId="{4267E658-6C59-41BC-912A-99C8373D08C5}" srcOrd="4" destOrd="0" presId="urn:microsoft.com/office/officeart/2018/2/layout/IconLabelList"/>
    <dgm:cxn modelId="{7C3D48E2-55DB-480D-98DE-1B42A13381D2}" type="presParOf" srcId="{4267E658-6C59-41BC-912A-99C8373D08C5}" destId="{2A0E482D-6F26-4D27-9039-4563667C33F8}" srcOrd="0" destOrd="0" presId="urn:microsoft.com/office/officeart/2018/2/layout/IconLabelList"/>
    <dgm:cxn modelId="{1DAB0BB1-9107-4BC7-AD3C-0D67F0FAE0DD}" type="presParOf" srcId="{4267E658-6C59-41BC-912A-99C8373D08C5}" destId="{CD8C7247-4807-4EA1-A9CB-ACE1F935DBC3}" srcOrd="1" destOrd="0" presId="urn:microsoft.com/office/officeart/2018/2/layout/IconLabelList"/>
    <dgm:cxn modelId="{EAFC760C-F8BE-4AE8-B272-64D0E4073225}" type="presParOf" srcId="{4267E658-6C59-41BC-912A-99C8373D08C5}" destId="{C746A89D-3AC8-4219-BDDC-F51650273FC4}" srcOrd="2" destOrd="0" presId="urn:microsoft.com/office/officeart/2018/2/layout/IconLabelList"/>
    <dgm:cxn modelId="{D7D0F25F-5200-4C09-A550-6D10FC609FC0}" type="presParOf" srcId="{ED651F60-C1F1-4614-8190-296EF5B23AD4}" destId="{871DFB0A-15AE-42D9-8C55-F96D2A9B1E63}" srcOrd="5" destOrd="0" presId="urn:microsoft.com/office/officeart/2018/2/layout/IconLabelList"/>
    <dgm:cxn modelId="{0CB594E3-CA77-4757-BA48-14F0FE351697}" type="presParOf" srcId="{ED651F60-C1F1-4614-8190-296EF5B23AD4}" destId="{F4EF2A39-CD70-4C2C-BC8E-7EEC46509021}" srcOrd="6" destOrd="0" presId="urn:microsoft.com/office/officeart/2018/2/layout/IconLabelList"/>
    <dgm:cxn modelId="{8C0E7F9D-5BAC-46FF-A0DF-0F670B776674}" type="presParOf" srcId="{F4EF2A39-CD70-4C2C-BC8E-7EEC46509021}" destId="{E71DCA70-BA27-4548-98AD-708DA884718D}" srcOrd="0" destOrd="0" presId="urn:microsoft.com/office/officeart/2018/2/layout/IconLabelList"/>
    <dgm:cxn modelId="{279718D5-B9F2-4908-8B7E-E3703CD9E684}" type="presParOf" srcId="{F4EF2A39-CD70-4C2C-BC8E-7EEC46509021}" destId="{F76EF7C1-7218-49A7-8411-941B93DE90F9}" srcOrd="1" destOrd="0" presId="urn:microsoft.com/office/officeart/2018/2/layout/IconLabelList"/>
    <dgm:cxn modelId="{47464371-1B6B-4399-AA83-914E47AF1ADD}" type="presParOf" srcId="{F4EF2A39-CD70-4C2C-BC8E-7EEC46509021}" destId="{5B62CE83-7A3E-4CA3-B82C-B458A390CD6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35946-F6FE-4085-BF08-D82881F7C712}">
      <dsp:nvSpPr>
        <dsp:cNvPr id="0" name=""/>
        <dsp:cNvSpPr/>
      </dsp:nvSpPr>
      <dsp:spPr>
        <a:xfrm>
          <a:off x="1155008" y="245282"/>
          <a:ext cx="770449" cy="770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4BD97-CCFE-4C2C-ACBD-4C16FBEC5E98}">
      <dsp:nvSpPr>
        <dsp:cNvPr id="0" name=""/>
        <dsp:cNvSpPr/>
      </dsp:nvSpPr>
      <dsp:spPr>
        <a:xfrm>
          <a:off x="684178" y="1276811"/>
          <a:ext cx="1712109" cy="684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Building a circuit schematic in a physical environment and exporting to observe virtually</a:t>
          </a:r>
        </a:p>
      </dsp:txBody>
      <dsp:txXfrm>
        <a:off x="684178" y="1276811"/>
        <a:ext cx="1712109" cy="684843"/>
      </dsp:txXfrm>
    </dsp:sp>
    <dsp:sp modelId="{A97244A4-53D6-49FA-933C-CE975691BFBD}">
      <dsp:nvSpPr>
        <dsp:cNvPr id="0" name=""/>
        <dsp:cNvSpPr/>
      </dsp:nvSpPr>
      <dsp:spPr>
        <a:xfrm>
          <a:off x="3166736" y="245282"/>
          <a:ext cx="770449" cy="7704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E8781-7514-45A1-931A-FDCC5C35AD60}">
      <dsp:nvSpPr>
        <dsp:cNvPr id="0" name=""/>
        <dsp:cNvSpPr/>
      </dsp:nvSpPr>
      <dsp:spPr>
        <a:xfrm>
          <a:off x="2695906" y="1276811"/>
          <a:ext cx="1712109" cy="684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"VR LTSpice" or any type of simulation</a:t>
          </a:r>
        </a:p>
      </dsp:txBody>
      <dsp:txXfrm>
        <a:off x="2695906" y="1276811"/>
        <a:ext cx="1712109" cy="684843"/>
      </dsp:txXfrm>
    </dsp:sp>
    <dsp:sp modelId="{2A0E482D-6F26-4D27-9039-4563667C33F8}">
      <dsp:nvSpPr>
        <dsp:cNvPr id="0" name=""/>
        <dsp:cNvSpPr/>
      </dsp:nvSpPr>
      <dsp:spPr>
        <a:xfrm>
          <a:off x="1155008" y="2389682"/>
          <a:ext cx="770449" cy="7704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6A89D-3AC8-4219-BDDC-F51650273FC4}">
      <dsp:nvSpPr>
        <dsp:cNvPr id="0" name=""/>
        <dsp:cNvSpPr/>
      </dsp:nvSpPr>
      <dsp:spPr>
        <a:xfrm>
          <a:off x="684178" y="3421212"/>
          <a:ext cx="1712109" cy="684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Circuit can be measured and tested in a variety of analysis types</a:t>
          </a:r>
        </a:p>
      </dsp:txBody>
      <dsp:txXfrm>
        <a:off x="684178" y="3421212"/>
        <a:ext cx="1712109" cy="684843"/>
      </dsp:txXfrm>
    </dsp:sp>
    <dsp:sp modelId="{E71DCA70-BA27-4548-98AD-708DA884718D}">
      <dsp:nvSpPr>
        <dsp:cNvPr id="0" name=""/>
        <dsp:cNvSpPr/>
      </dsp:nvSpPr>
      <dsp:spPr>
        <a:xfrm>
          <a:off x="3166736" y="2389682"/>
          <a:ext cx="770449" cy="770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2CE83-7A3E-4CA3-B82C-B458A390CD6D}">
      <dsp:nvSpPr>
        <dsp:cNvPr id="0" name=""/>
        <dsp:cNvSpPr/>
      </dsp:nvSpPr>
      <dsp:spPr>
        <a:xfrm>
          <a:off x="2695906" y="3421212"/>
          <a:ext cx="1712109" cy="684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a safe environment </a:t>
          </a:r>
        </a:p>
      </dsp:txBody>
      <dsp:txXfrm>
        <a:off x="2695906" y="3421212"/>
        <a:ext cx="1712109" cy="684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sz="5600" err="1">
                <a:cs typeface="Calibri Light"/>
              </a:rPr>
              <a:t>eXtended</a:t>
            </a:r>
            <a:r>
              <a:rPr lang="en-US" sz="5600">
                <a:cs typeface="Calibri Light"/>
              </a:rPr>
              <a:t> Reality</a:t>
            </a:r>
            <a:endParaRPr lang="en-US" sz="5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Team Members: Diego Tapia Araiza, Joren Cruz, Daniel Wang</a:t>
            </a:r>
            <a:endParaRPr lang="en-US"/>
          </a:p>
          <a:p>
            <a:r>
              <a:rPr lang="en-US">
                <a:cs typeface="Calibri"/>
              </a:rPr>
              <a:t>Overseen by: Professor Aveek Duta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Lesson Plans">
            <a:extLst>
              <a:ext uri="{FF2B5EF4-FFF2-40B4-BE49-F238E27FC236}">
                <a16:creationId xmlns:a16="http://schemas.microsoft.com/office/drawing/2014/main" id="{07558A02-8C0E-68B2-8145-D5168B1D3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86562-E235-606C-9A93-31538ADF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QR Codes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D0EBC3-171F-7308-A8DA-580C9EE4D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17779"/>
            <a:ext cx="6780700" cy="38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F3773-C69A-3FA0-1428-433F55BE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QR Code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4D30D-DB24-0FE7-9DF6-65ECEA70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>
                <a:cs typeface="Calibri"/>
              </a:rPr>
              <a:t>Foundation</a:t>
            </a:r>
          </a:p>
          <a:p>
            <a:pPr lvl="1"/>
            <a:r>
              <a:rPr lang="en-US" sz="1800">
                <a:cs typeface="Calibri"/>
              </a:rPr>
              <a:t>Testing Environment</a:t>
            </a:r>
          </a:p>
          <a:p>
            <a:r>
              <a:rPr lang="en-US" sz="2200">
                <a:cs typeface="Calibri"/>
              </a:rPr>
              <a:t>User Interactive</a:t>
            </a:r>
          </a:p>
          <a:p>
            <a:r>
              <a:rPr lang="en-US" sz="2200">
                <a:cs typeface="Calibri"/>
              </a:rPr>
              <a:t>Limited Uses</a:t>
            </a:r>
          </a:p>
          <a:p>
            <a:r>
              <a:rPr lang="en-US" sz="2200">
                <a:cs typeface="Calibri"/>
              </a:rPr>
              <a:t>Accessibility (Phones)</a:t>
            </a:r>
          </a:p>
          <a:p>
            <a:r>
              <a:rPr lang="en-US" sz="2200">
                <a:cs typeface="Calibri"/>
              </a:rPr>
              <a:t>AR with MR capabilities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1A713-A5B7-FA1C-C742-B6B13C94D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53808"/>
            <a:ext cx="6903720" cy="5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people leaning on a wall&#10;&#10;Description automatically generated">
            <a:extLst>
              <a:ext uri="{FF2B5EF4-FFF2-40B4-BE49-F238E27FC236}">
                <a16:creationId xmlns:a16="http://schemas.microsoft.com/office/drawing/2014/main" id="{5BC840DA-DDBA-7797-1592-49FD78F21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937D9A-8830-D5D4-4FCF-776C0E95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34" y="982024"/>
            <a:ext cx="4533853" cy="1450841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Virtual Interactive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267077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90C2-C8A1-718C-55B9-EAEF0088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Virtual Interactive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D62D3-A005-4EC3-6F19-1DA4850FE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Interactive "Textbook/Labs"</a:t>
            </a:r>
          </a:p>
          <a:p>
            <a:r>
              <a:rPr lang="en-US">
                <a:cs typeface="Calibri"/>
              </a:rPr>
              <a:t>Entertaining</a:t>
            </a:r>
          </a:p>
          <a:p>
            <a:r>
              <a:rPr lang="en-US">
                <a:cs typeface="Calibri"/>
              </a:rPr>
              <a:t>Lesson Based</a:t>
            </a:r>
          </a:p>
          <a:p>
            <a:r>
              <a:rPr lang="en-US">
                <a:cs typeface="Calibri"/>
              </a:rPr>
              <a:t>"Learn at your own pace"</a:t>
            </a:r>
          </a:p>
          <a:p>
            <a:r>
              <a:rPr lang="en-US">
                <a:cs typeface="Calibri"/>
              </a:rPr>
              <a:t>AR-Based</a:t>
            </a:r>
          </a:p>
          <a:p>
            <a:r>
              <a:rPr lang="en-US">
                <a:cs typeface="Calibri"/>
              </a:rPr>
              <a:t>Could use Smart Glasses or possibly a smartphone</a:t>
            </a:r>
          </a:p>
        </p:txBody>
      </p:sp>
    </p:spTree>
    <p:extLst>
      <p:ext uri="{BB962C8B-B14F-4D97-AF65-F5344CB8AC3E}">
        <p14:creationId xmlns:p14="http://schemas.microsoft.com/office/powerpoint/2010/main" val="21725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06C3-B2BF-1363-A6A2-E16AD4510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650" y="741391"/>
            <a:ext cx="521930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cs typeface="Calibri Light"/>
              </a:rPr>
              <a:t>Digital-Physical Integration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2FC81D-C43B-D6D3-660A-B463918C2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923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DB3F1B-9976-8542-B149-C66F2061F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1" y="0"/>
            <a:ext cx="123362" cy="6858000"/>
            <a:chOff x="12068638" y="0"/>
            <a:chExt cx="123362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3A3929-30D6-0483-783F-8C676BF1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0AF78C-8B49-5B80-2FA4-B815E7506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circuit board with wires and a lighter&#10;&#10;Description automatically generated">
            <a:extLst>
              <a:ext uri="{FF2B5EF4-FFF2-40B4-BE49-F238E27FC236}">
                <a16:creationId xmlns:a16="http://schemas.microsoft.com/office/drawing/2014/main" id="{22B39031-BC67-C223-C434-448F4DBC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5" y="1151129"/>
            <a:ext cx="3494965" cy="2184352"/>
          </a:xfrm>
          <a:prstGeom prst="rect">
            <a:avLst/>
          </a:prstGeom>
        </p:spPr>
      </p:pic>
      <p:pic>
        <p:nvPicPr>
          <p:cNvPr id="5" name="Picture 4" descr="A circuit board with wires and a remote&#10;&#10;Description automatically generated">
            <a:extLst>
              <a:ext uri="{FF2B5EF4-FFF2-40B4-BE49-F238E27FC236}">
                <a16:creationId xmlns:a16="http://schemas.microsoft.com/office/drawing/2014/main" id="{E07A284C-78BF-AA7C-B719-5D4FF373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55" y="3522518"/>
            <a:ext cx="2808883" cy="2457773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98637BA-13E7-889F-FB33-2532E3538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650" y="2533476"/>
            <a:ext cx="5219308" cy="3447832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7210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F6DE7-5698-47FE-BC7A-18BB7B90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Digital-Physical Integration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DA6ADC8-F64D-1C12-9640-65D9267692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305036"/>
              </p:ext>
            </p:extLst>
          </p:nvPr>
        </p:nvGraphicFramePr>
        <p:xfrm>
          <a:off x="838201" y="1825625"/>
          <a:ext cx="509219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FA8FB-4983-2BC4-BA60-295DF3238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40" r="18231" b="-1"/>
          <a:stretch/>
        </p:blipFill>
        <p:spPr>
          <a:xfrm>
            <a:off x="7487333" y="2454914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gital multimeter with wires&#10;&#10;Description automatically generated">
            <a:extLst>
              <a:ext uri="{FF2B5EF4-FFF2-40B4-BE49-F238E27FC236}">
                <a16:creationId xmlns:a16="http://schemas.microsoft.com/office/drawing/2014/main" id="{A3F04EDF-5E21-0091-00C3-392E7D1380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3" r="-2" b="-2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607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eXtended Reality</vt:lpstr>
      <vt:lpstr>QR Codes</vt:lpstr>
      <vt:lpstr>QR Code</vt:lpstr>
      <vt:lpstr>Virtual Interactive Learning</vt:lpstr>
      <vt:lpstr>Virtual Interactive Learning</vt:lpstr>
      <vt:lpstr>Digital-Physical Integration</vt:lpstr>
      <vt:lpstr>Digital-Physical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2023-09-13T21:21:37Z</dcterms:created>
  <dcterms:modified xsi:type="dcterms:W3CDTF">2023-09-18T20:20:37Z</dcterms:modified>
</cp:coreProperties>
</file>